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6"/>
  </p:notesMasterIdLst>
  <p:sldIdLst>
    <p:sldId id="675" r:id="rId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31C71A-348B-41FB-8C6F-A76B53F68090}" type="datetimeFigureOut">
              <a:rPr lang="sv-SE" smtClean="0"/>
              <a:t>2024-02-27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6F61D2-D3CC-4C09-8F2E-BBA8FD83D73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1237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K:\kunder\2011\Karolinska_institutet\Bilder\Optimerade\leverans-3-Studentexamen-i-Filadelfiakyrkan-2010-Foto-Erik-Cronberg.jp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l="2191" t="8631" r="2191"/>
          <a:stretch/>
        </p:blipFill>
        <p:spPr bwMode="auto">
          <a:xfrm>
            <a:off x="95253" y="765178"/>
            <a:ext cx="12001497" cy="5724525"/>
          </a:xfrm>
          <a:prstGeom prst="rect">
            <a:avLst/>
          </a:prstGeom>
          <a:noFill/>
        </p:spPr>
      </p:pic>
      <p:sp>
        <p:nvSpPr>
          <p:cNvPr id="27" name="Rektangel 26"/>
          <p:cNvSpPr/>
          <p:nvPr userDrawn="1"/>
        </p:nvSpPr>
        <p:spPr>
          <a:xfrm>
            <a:off x="95252" y="3429003"/>
            <a:ext cx="12001496" cy="3060699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3AC73-112D-44C9-B82D-4FABA2CFD451}" type="datetime1">
              <a:rPr lang="sv-SE" smtClean="0"/>
              <a:t>2024-02-27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7E61E-FCDC-4F3C-AB78-7D3149DF4D02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18701" y="3846989"/>
            <a:ext cx="11146251" cy="1231106"/>
          </a:xfrm>
          <a:noFill/>
        </p:spPr>
        <p:txBody>
          <a:bodyPr wrap="square" lIns="0" tIns="0" rIns="0" bIns="0" anchor="t" anchorCtr="0">
            <a:normAutofit/>
          </a:bodyPr>
          <a:lstStyle>
            <a:lvl1pPr>
              <a:defRPr kumimoji="0" lang="sv-SE" sz="3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518701" y="5193199"/>
            <a:ext cx="11146251" cy="210763"/>
          </a:xfrm>
          <a:noFill/>
        </p:spPr>
        <p:txBody>
          <a:bodyPr vert="horz" wrap="square" lIns="0" tIns="0" rIns="0" bIns="0" rtlCol="0">
            <a:sp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675"/>
              </a:spcBef>
              <a:buClr>
                <a:schemeClr val="accent3"/>
              </a:buClr>
              <a:buFont typeface="Wingdings" pitchFamily="2" charset="2"/>
              <a:buNone/>
              <a:defRPr kumimoji="0" lang="sv-SE" sz="13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9" name="Platshållare för text 19"/>
          <p:cNvSpPr>
            <a:spLocks noGrp="1"/>
          </p:cNvSpPr>
          <p:nvPr>
            <p:ph type="body" sz="quarter" idx="13" hasCustomPrompt="1"/>
          </p:nvPr>
        </p:nvSpPr>
        <p:spPr>
          <a:xfrm>
            <a:off x="7679269" y="6262284"/>
            <a:ext cx="4417481" cy="227416"/>
          </a:xfrm>
          <a:noFill/>
        </p:spPr>
        <p:txBody>
          <a:bodyPr vert="horz" wrap="square" lIns="72000" tIns="72000" rIns="72000" bIns="72000" rtlCol="0" anchor="b" anchorCtr="0">
            <a:spAutoFit/>
          </a:bodyPr>
          <a:lstStyle>
            <a:lvl1pPr marL="0" indent="0" algn="r" defTabSz="685800" rtl="0" eaLnBrk="1" latinLnBrk="0" hangingPunct="1">
              <a:lnSpc>
                <a:spcPct val="110000"/>
              </a:lnSpc>
              <a:spcBef>
                <a:spcPts val="675"/>
              </a:spcBef>
              <a:buClr>
                <a:schemeClr val="accent3"/>
              </a:buClr>
              <a:buFont typeface="Wingdings" pitchFamily="2" charset="2"/>
              <a:buNone/>
              <a:defRPr lang="sv-SE" sz="525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r" defTabSz="685800" rtl="0" eaLnBrk="1" latinLnBrk="0" hangingPunct="1">
              <a:lnSpc>
                <a:spcPct val="110000"/>
              </a:lnSpc>
              <a:spcBef>
                <a:spcPts val="675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sv-SE" dirty="0"/>
              <a:t>© Copyright</a:t>
            </a:r>
          </a:p>
        </p:txBody>
      </p:sp>
    </p:spTree>
    <p:extLst>
      <p:ext uri="{BB962C8B-B14F-4D97-AF65-F5344CB8AC3E}">
        <p14:creationId xmlns:p14="http://schemas.microsoft.com/office/powerpoint/2010/main" val="364782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F7E1F-E23D-4485-A469-D54AC18C00B4}" type="datetime1">
              <a:rPr lang="sv-SE" smtClean="0"/>
              <a:t>2024-02-27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0AB2E-E277-461E-8988-685C4B2FC3A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48140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A76C8-4E4C-468C-9973-6C1A20DAFE14}" type="datetime1">
              <a:rPr lang="sv-SE" smtClean="0"/>
              <a:t>2024-02-27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BE0B1-53FC-433D-AE8D-A7384613FAD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Rektangel 7"/>
          <p:cNvSpPr/>
          <p:nvPr userDrawn="1"/>
        </p:nvSpPr>
        <p:spPr>
          <a:xfrm>
            <a:off x="95253" y="4149728"/>
            <a:ext cx="10560747" cy="233997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54000" tIns="75600" rIns="54000" bIns="7560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75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27053" y="1304925"/>
            <a:ext cx="7584015" cy="2844800"/>
          </a:xfrm>
        </p:spPr>
        <p:txBody>
          <a:bodyPr wrap="square" tIns="0" bIns="144000" anchor="ctr" anchorCtr="0">
            <a:normAutofit/>
          </a:bodyPr>
          <a:lstStyle>
            <a:lvl1pPr algn="l">
              <a:defRPr sz="2400" b="0" cap="none">
                <a:solidFill>
                  <a:srgbClr val="870052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7053" y="4149725"/>
            <a:ext cx="7584015" cy="2124074"/>
          </a:xfrm>
        </p:spPr>
        <p:txBody>
          <a:bodyPr wrap="square" tIns="0" anchor="ctr" anchorCtr="0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Rektangel 10"/>
          <p:cNvSpPr/>
          <p:nvPr userDrawn="1"/>
        </p:nvSpPr>
        <p:spPr>
          <a:xfrm rot="16200000" flipH="1">
            <a:off x="9953600" y="2007325"/>
            <a:ext cx="2844800" cy="1440000"/>
          </a:xfrm>
          <a:prstGeom prst="rect">
            <a:avLst/>
          </a:prstGeom>
          <a:solidFill>
            <a:srgbClr val="9FE6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 dirty="0"/>
          </a:p>
        </p:txBody>
      </p:sp>
    </p:spTree>
    <p:extLst>
      <p:ext uri="{BB962C8B-B14F-4D97-AF65-F5344CB8AC3E}">
        <p14:creationId xmlns:p14="http://schemas.microsoft.com/office/powerpoint/2010/main" val="2767226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27051" y="2168525"/>
            <a:ext cx="5425016" cy="410805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39934" y="2168525"/>
            <a:ext cx="5425017" cy="410805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C66D-108D-4CCE-A05A-EA01F849FCE5}" type="datetime1">
              <a:rPr lang="sv-SE" smtClean="0"/>
              <a:t>2024-02-27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5E47A-73E2-4382-A5AF-5DD7C54FE3D2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15838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27051" y="2168526"/>
            <a:ext cx="6864351" cy="410804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95A4-F8C6-4D9E-A6D8-040D36C72FE1}" type="datetime1">
              <a:rPr lang="sv-SE" smtClean="0"/>
              <a:t>2024-02-27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0AB2E-E277-461E-8988-685C4B2FC3A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7679267" y="2168500"/>
            <a:ext cx="3985684" cy="4108049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5" hasCustomPrompt="1"/>
          </p:nvPr>
        </p:nvSpPr>
        <p:spPr>
          <a:xfrm>
            <a:off x="7591487" y="5938713"/>
            <a:ext cx="3985684" cy="265112"/>
          </a:xfrm>
        </p:spPr>
        <p:txBody>
          <a:bodyPr anchor="b" anchorCtr="0">
            <a:normAutofit/>
          </a:bodyPr>
          <a:lstStyle>
            <a:lvl1pPr marL="0" indent="0" algn="r">
              <a:buNone/>
              <a:defRPr sz="525"/>
            </a:lvl1pPr>
          </a:lstStyle>
          <a:p>
            <a:pPr lvl="0"/>
            <a:r>
              <a:rPr lang="sv-SE" dirty="0"/>
              <a:t>Plats för fotografi bildhänvisning</a:t>
            </a:r>
          </a:p>
        </p:txBody>
      </p:sp>
    </p:spTree>
    <p:extLst>
      <p:ext uri="{BB962C8B-B14F-4D97-AF65-F5344CB8AC3E}">
        <p14:creationId xmlns:p14="http://schemas.microsoft.com/office/powerpoint/2010/main" val="3401880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27051" y="2168527"/>
            <a:ext cx="6864351" cy="410804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A548C-B655-4C8B-B32C-7875A01ABB8B}" type="datetime1">
              <a:rPr lang="sv-SE" smtClean="0"/>
              <a:t>2024-02-27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0AB2E-E277-461E-8988-685C4B2FC3A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7679267" y="2168523"/>
            <a:ext cx="3985684" cy="2034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bild 6"/>
          <p:cNvSpPr>
            <a:spLocks noGrp="1"/>
          </p:cNvSpPr>
          <p:nvPr>
            <p:ph type="pic" sz="quarter" idx="15"/>
          </p:nvPr>
        </p:nvSpPr>
        <p:spPr>
          <a:xfrm>
            <a:off x="7679267" y="4242573"/>
            <a:ext cx="3985684" cy="2034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0" name="Rubrik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79267" y="6049130"/>
            <a:ext cx="3985684" cy="227416"/>
          </a:xfrm>
          <a:noFill/>
        </p:spPr>
        <p:txBody>
          <a:bodyPr wrap="square" lIns="72000" tIns="72000" rIns="72000" bIns="72000" rtlCol="0" anchor="b" anchorCtr="0">
            <a:spAutoFit/>
          </a:bodyPr>
          <a:lstStyle>
            <a:lvl1pPr marL="0" indent="0" algn="r" defTabSz="685800" rtl="0" eaLnBrk="1" latinLnBrk="0" hangingPunct="1">
              <a:buNone/>
              <a:defRPr lang="sv-SE" sz="5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sv-SE" sz="525" dirty="0">
                <a:solidFill>
                  <a:schemeClr val="tx1"/>
                </a:solidFill>
              </a:rPr>
              <a:t>© Copyright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6" hasCustomPrompt="1"/>
          </p:nvPr>
        </p:nvSpPr>
        <p:spPr>
          <a:xfrm>
            <a:off x="7679267" y="3975110"/>
            <a:ext cx="3985684" cy="227416"/>
          </a:xfrm>
          <a:noFill/>
        </p:spPr>
        <p:txBody>
          <a:bodyPr wrap="square" lIns="72000" tIns="72000" rIns="72000" bIns="72000" rtlCol="0" anchor="b" anchorCtr="0">
            <a:spAutoFit/>
          </a:bodyPr>
          <a:lstStyle>
            <a:lvl1pPr marL="0" indent="0" algn="r" defTabSz="685800" rtl="0" eaLnBrk="1" latinLnBrk="0" hangingPunct="1">
              <a:buNone/>
              <a:defRPr lang="sv-SE" sz="5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sv-SE" sz="525" dirty="0">
                <a:solidFill>
                  <a:schemeClr val="tx1"/>
                </a:solidFill>
              </a:rPr>
              <a:t>© Copyright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7002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27051" y="2168524"/>
            <a:ext cx="11137900" cy="41080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71F3-FCD8-4C11-853C-2CA205DB0991}" type="datetime1">
              <a:rPr lang="sv-SE" smtClean="0"/>
              <a:t>2024-02-27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5E47A-73E2-4382-A5AF-5DD7C54FE3D2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527051" y="5417708"/>
            <a:ext cx="6864351" cy="858866"/>
          </a:xfrm>
        </p:spPr>
        <p:txBody>
          <a:bodyPr vert="horz" wrap="square" lIns="90000" tIns="90000" rIns="90000" bIns="90000" rtlCol="0">
            <a:norm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buClr>
                <a:srgbClr val="870052"/>
              </a:buClr>
              <a:buNone/>
              <a:defRPr lang="sv-SE" sz="1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98913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8FDB-E328-4B93-B5F8-10F6873FB8A4}" type="datetime1">
              <a:rPr lang="sv-SE" smtClean="0"/>
              <a:t>2024-02-27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5E47A-73E2-4382-A5AF-5DD7C54FE3D2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7679267" y="6177371"/>
            <a:ext cx="3985684" cy="147637"/>
          </a:xfrm>
        </p:spPr>
        <p:txBody>
          <a:bodyPr>
            <a:normAutofit/>
          </a:bodyPr>
          <a:lstStyle>
            <a:lvl1pPr marL="0" indent="0" algn="r">
              <a:buNone/>
              <a:defRPr sz="525">
                <a:solidFill>
                  <a:schemeClr val="tx2"/>
                </a:solidFill>
              </a:defRPr>
            </a:lvl1pPr>
          </a:lstStyle>
          <a:p>
            <a:pPr lvl="0"/>
            <a:r>
              <a:rPr lang="sv-SE" dirty="0"/>
              <a:t>Källhänvisning</a:t>
            </a:r>
          </a:p>
        </p:txBody>
      </p:sp>
    </p:spTree>
    <p:extLst>
      <p:ext uri="{BB962C8B-B14F-4D97-AF65-F5344CB8AC3E}">
        <p14:creationId xmlns:p14="http://schemas.microsoft.com/office/powerpoint/2010/main" val="2656900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DA82C-E6EC-43EB-9D08-790A5421D1F8}" type="datetime1">
              <a:rPr lang="sv-SE" smtClean="0"/>
              <a:t>2024-02-27</a:t>
            </a:fld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67E61E-FCDC-4F3C-AB78-7D3149DF4D02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12853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>
          <a:xfrm>
            <a:off x="95251" y="765674"/>
            <a:ext cx="12001500" cy="601136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39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3" name="Rektangel 32"/>
          <p:cNvSpPr/>
          <p:nvPr/>
        </p:nvSpPr>
        <p:spPr>
          <a:xfrm>
            <a:off x="95251" y="6524626"/>
            <a:ext cx="12001500" cy="2524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54000" tIns="75600" rIns="54000" bIns="7560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750" b="0" i="0" u="none" strike="noStrike" kern="1200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7052" y="1016001"/>
            <a:ext cx="11137901" cy="1152524"/>
          </a:xfrm>
          <a:prstGeom prst="rect">
            <a:avLst/>
          </a:prstGeom>
        </p:spPr>
        <p:txBody>
          <a:bodyPr vert="horz" wrap="square" lIns="0" tIns="144000" rIns="0" bIns="115200" rtlCol="0" anchor="b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7051" y="2168527"/>
            <a:ext cx="11137901" cy="41098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87868" y="6524628"/>
            <a:ext cx="1871317" cy="252413"/>
          </a:xfrm>
          <a:prstGeom prst="rect">
            <a:avLst/>
          </a:prstGeom>
        </p:spPr>
        <p:txBody>
          <a:bodyPr vert="horz" wrap="none" lIns="0" tIns="64800" rIns="108000" bIns="64800" rtlCol="0" anchor="b" anchorCtr="0">
            <a:noAutofit/>
          </a:bodyPr>
          <a:lstStyle>
            <a:lvl1pPr algn="l">
              <a:defRPr sz="67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DEBCB4F-3FB1-406A-BD2A-3FB1AF052AD8}" type="datetime1">
              <a:rPr lang="sv-SE" smtClean="0"/>
              <a:t>2024-02-27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159184" y="6524628"/>
            <a:ext cx="7873632" cy="252413"/>
          </a:xfrm>
          <a:prstGeom prst="rect">
            <a:avLst/>
          </a:prstGeom>
        </p:spPr>
        <p:txBody>
          <a:bodyPr vert="horz" wrap="none" lIns="108000" tIns="64800" rIns="108000" bIns="64800" rtlCol="0" anchor="ctr">
            <a:noAutofit/>
          </a:bodyPr>
          <a:lstStyle>
            <a:lvl1pPr algn="ctr">
              <a:defRPr sz="67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029414" y="6524628"/>
            <a:ext cx="1874721" cy="252413"/>
          </a:xfrm>
          <a:prstGeom prst="rect">
            <a:avLst/>
          </a:prstGeom>
        </p:spPr>
        <p:txBody>
          <a:bodyPr vert="horz" wrap="none" lIns="108000" tIns="64800" rIns="0" bIns="64800" rtlCol="0" anchor="b" anchorCtr="0">
            <a:noAutofit/>
          </a:bodyPr>
          <a:lstStyle>
            <a:lvl1pPr algn="r">
              <a:defRPr sz="67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B67E61E-FCDC-4F3C-AB78-7D3149DF4D02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1" name="Rektangel 30"/>
          <p:cNvSpPr/>
          <p:nvPr/>
        </p:nvSpPr>
        <p:spPr>
          <a:xfrm>
            <a:off x="95251" y="80964"/>
            <a:ext cx="12001500" cy="684212"/>
          </a:xfrm>
          <a:prstGeom prst="rect">
            <a:avLst/>
          </a:prstGeom>
          <a:gradFill>
            <a:gsLst>
              <a:gs pos="0">
                <a:srgbClr val="AA4A7E"/>
              </a:gs>
              <a:gs pos="75000">
                <a:srgbClr val="870052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54000" tIns="75600" rIns="54000" bIns="7560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75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27" name="Picture 3" descr="K:\kunder\2011\Karolinska_institutet\Skisser\Logo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4000" y="80966"/>
            <a:ext cx="1824285" cy="684711"/>
          </a:xfrm>
          <a:prstGeom prst="rect">
            <a:avLst/>
          </a:prstGeom>
          <a:noFill/>
        </p:spPr>
      </p:pic>
      <p:sp>
        <p:nvSpPr>
          <p:cNvPr id="30" name="Rektangel 29"/>
          <p:cNvSpPr/>
          <p:nvPr/>
        </p:nvSpPr>
        <p:spPr>
          <a:xfrm>
            <a:off x="95251" y="747176"/>
            <a:ext cx="12001500" cy="1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 dirty="0"/>
          </a:p>
        </p:txBody>
      </p:sp>
    </p:spTree>
    <p:extLst>
      <p:ext uri="{BB962C8B-B14F-4D97-AF65-F5344CB8AC3E}">
        <p14:creationId xmlns:p14="http://schemas.microsoft.com/office/powerpoint/2010/main" val="2231917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l" defTabSz="685800" rtl="0" eaLnBrk="1" latinLnBrk="0" hangingPunct="1">
        <a:spcBef>
          <a:spcPct val="0"/>
        </a:spcBef>
        <a:buNone/>
        <a:defRPr sz="195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5731" indent="-135731" algn="l" defTabSz="685800" rtl="0" eaLnBrk="1" latinLnBrk="0" hangingPunct="1">
        <a:lnSpc>
          <a:spcPct val="110000"/>
        </a:lnSpc>
        <a:spcBef>
          <a:spcPts val="675"/>
        </a:spcBef>
        <a:buClr>
          <a:schemeClr val="accent3"/>
        </a:buClr>
        <a:buFont typeface="Wingdings" pitchFamily="2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270000" indent="-135731" algn="l" defTabSz="685800" rtl="0" eaLnBrk="1" latinLnBrk="0" hangingPunct="1">
        <a:lnSpc>
          <a:spcPct val="110000"/>
        </a:lnSpc>
        <a:spcBef>
          <a:spcPts val="450"/>
        </a:spcBef>
        <a:spcAft>
          <a:spcPts val="225"/>
        </a:spcAft>
        <a:buClr>
          <a:schemeClr val="accent3"/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405000" indent="-135731" algn="l" defTabSz="685800" rtl="0" eaLnBrk="1" latinLnBrk="0" hangingPunct="1">
        <a:lnSpc>
          <a:spcPct val="110000"/>
        </a:lnSpc>
        <a:spcBef>
          <a:spcPts val="375"/>
        </a:spcBef>
        <a:spcAft>
          <a:spcPts val="75"/>
        </a:spcAft>
        <a:buClr>
          <a:schemeClr val="accent3"/>
        </a:buClr>
        <a:buSzPct val="85000"/>
        <a:buFont typeface="Wingdings" pitchFamily="2" charset="2"/>
        <a:buChar char="§"/>
        <a:tabLst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35731" algn="l" defTabSz="685800" rtl="0" eaLnBrk="1" latinLnBrk="0" hangingPunct="1">
        <a:lnSpc>
          <a:spcPct val="110000"/>
        </a:lnSpc>
        <a:spcBef>
          <a:spcPts val="300"/>
        </a:spcBef>
        <a:spcAft>
          <a:spcPts val="75"/>
        </a:spcAft>
        <a:buClr>
          <a:schemeClr val="accent3"/>
        </a:buClr>
        <a:buSzPct val="85000"/>
        <a:buFont typeface="Wingdings" pitchFamily="2" charset="2"/>
        <a:buChar char="§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675000" indent="-135000" algn="l" defTabSz="685800" rtl="0" eaLnBrk="1" latinLnBrk="0" hangingPunct="1">
        <a:lnSpc>
          <a:spcPct val="110000"/>
        </a:lnSpc>
        <a:spcBef>
          <a:spcPts val="300"/>
        </a:spcBef>
        <a:spcAft>
          <a:spcPts val="75"/>
        </a:spcAft>
        <a:buClr>
          <a:schemeClr val="accent3"/>
        </a:buClr>
        <a:buSzPct val="85000"/>
        <a:buFont typeface="Wingdings" pitchFamily="2" charset="2"/>
        <a:buChar char="§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2B944ADB-797C-4783-BD6C-3CC2CFB80A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v-SE" sz="7200" dirty="0">
                <a:solidFill>
                  <a:srgbClr val="FF0000"/>
                </a:solidFill>
                <a:latin typeface="Bodoni MT Black" panose="02070A03080606020203" pitchFamily="18" charset="0"/>
              </a:rPr>
              <a:t>Blododling</a:t>
            </a:r>
            <a:br>
              <a:rPr lang="sv-SE" sz="7200" dirty="0">
                <a:solidFill>
                  <a:srgbClr val="FF0000"/>
                </a:solidFill>
                <a:latin typeface="Bodoni MT Black" panose="02070A03080606020203" pitchFamily="18" charset="0"/>
              </a:rPr>
            </a:br>
            <a:endParaRPr lang="sv-SE" sz="7200" dirty="0">
              <a:solidFill>
                <a:srgbClr val="FF0000"/>
              </a:solidFill>
              <a:latin typeface="Bodoni MT Black" panose="02070A03080606020203" pitchFamily="18" charset="0"/>
            </a:endParaRPr>
          </a:p>
        </p:txBody>
      </p:sp>
      <p:sp>
        <p:nvSpPr>
          <p:cNvPr id="8" name="Underrubrik 7">
            <a:extLst>
              <a:ext uri="{FF2B5EF4-FFF2-40B4-BE49-F238E27FC236}">
                <a16:creationId xmlns:a16="http://schemas.microsoft.com/office/drawing/2014/main" id="{106E52CC-5A49-45B9-A7A5-F519173433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5440" y="5013176"/>
            <a:ext cx="10945216" cy="1041375"/>
          </a:xfrm>
        </p:spPr>
        <p:txBody>
          <a:bodyPr/>
          <a:lstStyle/>
          <a:p>
            <a:r>
              <a:rPr lang="sv-SE" sz="3200" b="1" dirty="0">
                <a:solidFill>
                  <a:srgbClr val="FF0000"/>
                </a:solidFill>
              </a:rPr>
              <a:t>Ett bildspel av Ingela Lennström </a:t>
            </a:r>
            <a:r>
              <a:rPr lang="sv-SE" sz="1800" b="1" dirty="0">
                <a:solidFill>
                  <a:srgbClr val="FF0000"/>
                </a:solidFill>
              </a:rPr>
              <a:t>Leg. Sjuksköterska, Universitetsadjunkt </a:t>
            </a:r>
            <a:r>
              <a:rPr lang="sv-SE" sz="3200" b="1" dirty="0">
                <a:solidFill>
                  <a:srgbClr val="FF0000"/>
                </a:solidFill>
              </a:rPr>
              <a:t>&amp; Monica Bergqvist </a:t>
            </a:r>
            <a:r>
              <a:rPr lang="sv-SE" sz="1800" b="1" dirty="0">
                <a:solidFill>
                  <a:srgbClr val="FF0000"/>
                </a:solidFill>
              </a:rPr>
              <a:t>Med. Dr</a:t>
            </a:r>
            <a:r>
              <a:rPr lang="sv-SE" sz="1800" b="1">
                <a:solidFill>
                  <a:srgbClr val="FF0000"/>
                </a:solidFill>
              </a:rPr>
              <a:t>., Leg</a:t>
            </a:r>
            <a:r>
              <a:rPr lang="sv-SE" sz="1800" b="1" dirty="0">
                <a:solidFill>
                  <a:srgbClr val="FF0000"/>
                </a:solidFill>
              </a:rPr>
              <a:t>. Sjuksköterska, Universitetsadjunkt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E209482-0988-43A8-911F-C5C9CEE587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26453" y="5438631"/>
            <a:ext cx="3313111" cy="285894"/>
          </a:xfrm>
        </p:spPr>
        <p:txBody>
          <a:bodyPr/>
          <a:lstStyle/>
          <a:p>
            <a:r>
              <a:rPr lang="sv-SE" sz="900" b="1"/>
              <a:t> </a:t>
            </a:r>
            <a:endParaRPr lang="sv-SE" sz="900" b="1" dirty="0"/>
          </a:p>
        </p:txBody>
      </p:sp>
      <p:sp>
        <p:nvSpPr>
          <p:cNvPr id="11" name="AutoShape 2">
            <a:extLst>
              <a:ext uri="{FF2B5EF4-FFF2-40B4-BE49-F238E27FC236}">
                <a16:creationId xmlns:a16="http://schemas.microsoft.com/office/drawing/2014/main" id="{862211D6-D0DC-49F1-AEC8-77005B3021E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81700" y="33147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405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Patientsäkerhet handouts">
  <a:themeElements>
    <a:clrScheme name="Karolinska Institutet">
      <a:dk1>
        <a:sysClr val="windowText" lastClr="000000"/>
      </a:dk1>
      <a:lt1>
        <a:sysClr val="window" lastClr="FFFFFF"/>
      </a:lt1>
      <a:dk2>
        <a:srgbClr val="808080"/>
      </a:dk2>
      <a:lt2>
        <a:srgbClr val="CACACA"/>
      </a:lt2>
      <a:accent1>
        <a:srgbClr val="870052"/>
      </a:accent1>
      <a:accent2>
        <a:srgbClr val="9FE6E9"/>
      </a:accent2>
      <a:accent3>
        <a:srgbClr val="D40963"/>
      </a:accent3>
      <a:accent4>
        <a:srgbClr val="8064A2"/>
      </a:accent4>
      <a:accent5>
        <a:srgbClr val="4BACC6"/>
      </a:accent5>
      <a:accent6>
        <a:srgbClr val="F79646"/>
      </a:accent6>
      <a:hlink>
        <a:srgbClr val="870052"/>
      </a:hlink>
      <a:folHlink>
        <a:srgbClr val="870052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ADF3DB05156D147B2D0AB6859064509" ma:contentTypeVersion="18" ma:contentTypeDescription="Skapa ett nytt dokument." ma:contentTypeScope="" ma:versionID="1d0441e0dbf13bb4ecba8625f6e4af9e">
  <xsd:schema xmlns:xsd="http://www.w3.org/2001/XMLSchema" xmlns:xs="http://www.w3.org/2001/XMLSchema" xmlns:p="http://schemas.microsoft.com/office/2006/metadata/properties" xmlns:ns3="41e03578-6ce5-4620-b478-ed78c49ce268" xmlns:ns4="cdb42919-e907-4af9-bde6-ef21bc62ca3a" targetNamespace="http://schemas.microsoft.com/office/2006/metadata/properties" ma:root="true" ma:fieldsID="efef8c99a6cde6a0400b5f73e1f16171" ns3:_="" ns4:_="">
    <xsd:import namespace="41e03578-6ce5-4620-b478-ed78c49ce268"/>
    <xsd:import namespace="cdb42919-e907-4af9-bde6-ef21bc62ca3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e03578-6ce5-4620-b478-ed78c49ce2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b42919-e907-4af9-bde6-ef21bc62ca3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1e03578-6ce5-4620-b478-ed78c49ce268" xsi:nil="true"/>
  </documentManagement>
</p:properties>
</file>

<file path=customXml/itemProps1.xml><?xml version="1.0" encoding="utf-8"?>
<ds:datastoreItem xmlns:ds="http://schemas.openxmlformats.org/officeDocument/2006/customXml" ds:itemID="{A9AA9E5C-73C9-483E-9D0A-606C9291AC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e03578-6ce5-4620-b478-ed78c49ce268"/>
    <ds:schemaRef ds:uri="cdb42919-e907-4af9-bde6-ef21bc62ca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7C66F90-224B-4673-A323-54734991EA3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33E6A6-961B-4D09-9BAD-567A1989EF33}">
  <ds:schemaRefs>
    <ds:schemaRef ds:uri="http://purl.org/dc/elements/1.1/"/>
    <ds:schemaRef ds:uri="cdb42919-e907-4af9-bde6-ef21bc62ca3a"/>
    <ds:schemaRef ds:uri="http://purl.org/dc/terms/"/>
    <ds:schemaRef ds:uri="http://schemas.microsoft.com/office/infopath/2007/PartnerControls"/>
    <ds:schemaRef ds:uri="41e03578-6ce5-4620-b478-ed78c49ce268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25</Words>
  <Application>Microsoft Office PowerPoint</Application>
  <PresentationFormat>Bredbild</PresentationFormat>
  <Paragraphs>3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6" baseType="lpstr">
      <vt:lpstr>Arial</vt:lpstr>
      <vt:lpstr>Bodoni MT Black</vt:lpstr>
      <vt:lpstr>Calibri</vt:lpstr>
      <vt:lpstr>Wingdings</vt:lpstr>
      <vt:lpstr>Patientsäkerhet handouts</vt:lpstr>
      <vt:lpstr>Blododling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Blododling</dc:title>
  <dc:creator>Monica Bergqvist</dc:creator>
  <cp:lastModifiedBy>Anette Stålbalk</cp:lastModifiedBy>
  <cp:revision>3</cp:revision>
  <dcterms:created xsi:type="dcterms:W3CDTF">2022-01-17T11:45:57Z</dcterms:created>
  <dcterms:modified xsi:type="dcterms:W3CDTF">2024-02-27T10:13:30Z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0x010100AADF3DB05156D147B2D0AB6859064509</vt:lpwstr>
  </property>
</Properties>
</file>