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906000" type="A4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69">
          <p15:clr>
            <a:srgbClr val="A4A3A4"/>
          </p15:clr>
        </p15:guide>
        <p15:guide id="2" pos="3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2778" y="90"/>
      </p:cViewPr>
      <p:guideLst>
        <p:guide orient="horz" pos="5569"/>
        <p:guide pos="3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2668A-D6F8-4DC5-906B-91B5F5729845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DCC5-68EA-47E5-A6C1-1EFB7DCF21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9" name="Bildobjekt 8" descr="sidfot_a4bla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7469" y="8373979"/>
            <a:ext cx="6569835" cy="13831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6749-F011-46ED-8AC6-F18708BD5591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B871-E5B7-412B-B181-6CE9C6701A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BDEA8-7C23-46F2-BC57-440F63AB714C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8D367-22BC-45DF-8AF8-9448E0D2DC3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9267-4E0A-4FFF-9715-062AEE233E3F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D1AFB-6242-471B-8E86-777895EB07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4DB18-FC57-47A5-B7F7-ECD74146A8A9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097C-1A3C-4CB8-BFC3-1E7252EA812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6F4E6-8341-45E0-9E1C-79C2879A8A88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9DAD-FD83-41CC-B351-9DB11D9A94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DB7A0-73CA-4785-B890-CD412BB69071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BF87-3CC1-4E0B-AC95-120ABB1FEF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F364-7FD3-4C03-BC43-52BF5BDFC828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FC0B-A38D-42AA-A440-92F9764E775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80429-FF53-4231-B365-43C854DD7C9A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3A56-7036-471D-9740-837A7190683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7DC3-EDC0-410D-9946-DA0053C0BF89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E8D4-5B7D-4CEF-9AEB-7D4433B7DC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C4E8-1FE6-43EA-A7A7-23D32F6CCC78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6952-ED48-48FB-8677-B4EA6129D6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EA0E65-F552-4B82-B8B0-68F82669C697}" type="datetimeFigureOut">
              <a:rPr lang="sv-SE"/>
              <a:pPr>
                <a:defRPr/>
              </a:pPr>
              <a:t>2024-04-15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33BA90-ADBA-4251-B531-7A8FB74F63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7"/>
          <p:cNvSpPr>
            <a:spLocks noGrp="1"/>
          </p:cNvSpPr>
          <p:nvPr>
            <p:ph type="ctrTitle"/>
          </p:nvPr>
        </p:nvSpPr>
        <p:spPr>
          <a:xfrm>
            <a:off x="428625" y="387350"/>
            <a:ext cx="5829300" cy="1701800"/>
          </a:xfrm>
        </p:spPr>
        <p:txBody>
          <a:bodyPr anchor="t"/>
          <a:lstStyle/>
          <a:p>
            <a:pPr algn="l" eaLnBrk="1" hangingPunct="1"/>
            <a:r>
              <a:rPr lang="sv-SE" sz="2800" dirty="0">
                <a:solidFill>
                  <a:srgbClr val="870052"/>
                </a:solidFill>
                <a:latin typeface="Arial" charset="0"/>
                <a:cs typeface="Arial" charset="0"/>
              </a:rPr>
              <a:t>Program Broschutdelning</a:t>
            </a:r>
            <a:br>
              <a:rPr lang="sv-SE" sz="2800" dirty="0">
                <a:solidFill>
                  <a:srgbClr val="870052"/>
                </a:solidFill>
                <a:latin typeface="Arial" charset="0"/>
                <a:cs typeface="Arial" charset="0"/>
              </a:rPr>
            </a:br>
            <a:r>
              <a:rPr lang="sv-SE" sz="2800" dirty="0">
                <a:solidFill>
                  <a:srgbClr val="870052"/>
                </a:solidFill>
                <a:latin typeface="Arial" charset="0"/>
                <a:cs typeface="Arial" charset="0"/>
              </a:rPr>
              <a:t>Sjuksköterskeprogrammet</a:t>
            </a:r>
          </a:p>
        </p:txBody>
      </p:sp>
      <p:sp>
        <p:nvSpPr>
          <p:cNvPr id="9" name="Rubrik 7"/>
          <p:cNvSpPr txBox="1">
            <a:spLocks/>
          </p:cNvSpPr>
          <p:nvPr/>
        </p:nvSpPr>
        <p:spPr bwMode="auto">
          <a:xfrm>
            <a:off x="446088" y="1741488"/>
            <a:ext cx="5829300" cy="619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v-SE" sz="1600" b="1" dirty="0">
                <a:latin typeface="Arial" pitchFamily="34" charset="0"/>
                <a:ea typeface="+mj-ea"/>
                <a:cs typeface="Arial" pitchFamily="34" charset="0"/>
              </a:rPr>
              <a:t>Datum: 2024-05-30 </a:t>
            </a:r>
            <a:r>
              <a:rPr lang="sv-SE" sz="1600" b="1" dirty="0"/>
              <a:t>| 14.00 – 16.00 </a:t>
            </a:r>
          </a:p>
          <a:p>
            <a:pPr>
              <a:defRPr/>
            </a:pPr>
            <a:r>
              <a:rPr lang="sv-SE" sz="1600" b="1" dirty="0">
                <a:latin typeface="Arial" pitchFamily="34" charset="0"/>
                <a:ea typeface="+mj-ea"/>
                <a:cs typeface="Arial" pitchFamily="34" charset="0"/>
              </a:rPr>
              <a:t>Plats: H1 röd, Alfred Nobels allé 23, Huddinge</a:t>
            </a:r>
          </a:p>
        </p:txBody>
      </p:sp>
      <p:sp>
        <p:nvSpPr>
          <p:cNvPr id="12" name="Rubrik 7"/>
          <p:cNvSpPr txBox="1">
            <a:spLocks/>
          </p:cNvSpPr>
          <p:nvPr/>
        </p:nvSpPr>
        <p:spPr bwMode="auto">
          <a:xfrm>
            <a:off x="446088" y="3052494"/>
            <a:ext cx="58293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br>
              <a:rPr lang="sv-SE" sz="1400" dirty="0">
                <a:latin typeface="Arial" pitchFamily="34" charset="0"/>
                <a:ea typeface="+mj-ea"/>
                <a:cs typeface="Arial" pitchFamily="34" charset="0"/>
              </a:rPr>
            </a:b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7" name="Rak 16"/>
          <p:cNvCxnSpPr/>
          <p:nvPr/>
        </p:nvCxnSpPr>
        <p:spPr>
          <a:xfrm>
            <a:off x="173736" y="2568663"/>
            <a:ext cx="6572250" cy="0"/>
          </a:xfrm>
          <a:prstGeom prst="line">
            <a:avLst/>
          </a:prstGeom>
          <a:ln>
            <a:solidFill>
              <a:srgbClr val="870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ubrik 7"/>
          <p:cNvSpPr txBox="1">
            <a:spLocks/>
          </p:cNvSpPr>
          <p:nvPr/>
        </p:nvSpPr>
        <p:spPr bwMode="auto">
          <a:xfrm>
            <a:off x="465042" y="2720752"/>
            <a:ext cx="598963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712788" algn="l"/>
              </a:tabLst>
              <a:defRPr/>
            </a:pPr>
            <a:r>
              <a:rPr lang="sv-SE" sz="1600" b="1" dirty="0">
                <a:latin typeface="Arial" pitchFamily="34" charset="0"/>
                <a:cs typeface="Arial" pitchFamily="34" charset="0"/>
              </a:rPr>
              <a:t>Program</a:t>
            </a:r>
            <a:endParaRPr lang="sv-SE" sz="1600" b="1" dirty="0"/>
          </a:p>
          <a:p>
            <a:pPr>
              <a:tabLst>
                <a:tab pos="712788" algn="l"/>
              </a:tabLst>
              <a:defRPr/>
            </a:pPr>
            <a:endParaRPr lang="sv-SE" sz="1400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14.00 	</a:t>
            </a:r>
            <a:r>
              <a:rPr lang="sv-SE" sz="1400" b="1" dirty="0"/>
              <a:t>Ingångsmusik</a:t>
            </a:r>
          </a:p>
          <a:p>
            <a:pPr>
              <a:tabLst>
                <a:tab pos="712788" algn="l"/>
              </a:tabLst>
              <a:defRPr/>
            </a:pPr>
            <a:r>
              <a:rPr lang="sv-SE" sz="1400">
                <a:latin typeface="Arial" pitchFamily="34" charset="0"/>
                <a:ea typeface="+mj-ea"/>
                <a:cs typeface="Arial" pitchFamily="34" charset="0"/>
              </a:rPr>
              <a:t>	</a:t>
            </a: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	</a:t>
            </a:r>
            <a:r>
              <a:rPr lang="sv-SE" sz="1400" b="1" dirty="0"/>
              <a:t>Programdirektor hälsar välkommen</a:t>
            </a:r>
          </a:p>
          <a:p>
            <a:pPr>
              <a:tabLst>
                <a:tab pos="712788" algn="l"/>
              </a:tabLst>
              <a:defRPr/>
            </a:pPr>
            <a:r>
              <a:rPr lang="sv-SE" sz="1400" b="1" dirty="0"/>
              <a:t>	Kristina Gottberg</a:t>
            </a:r>
            <a:r>
              <a:rPr lang="sv-SE" sz="1400" dirty="0"/>
              <a:t>	</a:t>
            </a:r>
          </a:p>
          <a:p>
            <a:pPr>
              <a:tabLst>
                <a:tab pos="712788" algn="l"/>
              </a:tabLst>
              <a:defRPr/>
            </a:pPr>
            <a:r>
              <a:rPr lang="sv-SE" sz="1400" b="1" dirty="0"/>
              <a:t>	</a:t>
            </a:r>
          </a:p>
          <a:p>
            <a:pPr>
              <a:tabLst>
                <a:tab pos="712788" algn="l"/>
              </a:tabLst>
              <a:defRPr/>
            </a:pPr>
            <a:r>
              <a:rPr lang="sv-SE" sz="1400" b="1" dirty="0"/>
              <a:t>	Tal till studenterna</a:t>
            </a:r>
            <a:endParaRPr lang="sv-SE" sz="1400" dirty="0">
              <a:highlight>
                <a:srgbClr val="FFFF00"/>
              </a:highlight>
            </a:endParaRPr>
          </a:p>
          <a:p>
            <a:pPr marL="701675" lvl="1">
              <a:tabLst>
                <a:tab pos="893763" algn="l"/>
              </a:tabLst>
              <a:defRPr/>
            </a:pPr>
            <a:endParaRPr lang="sv-SE" sz="1400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	</a:t>
            </a:r>
            <a:r>
              <a:rPr lang="sv-SE" sz="1400" b="1" dirty="0"/>
              <a:t>Musik</a:t>
            </a:r>
            <a:endParaRPr lang="sv-SE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endParaRPr lang="sv-SE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cs typeface="Arial" pitchFamily="34" charset="0"/>
              </a:rPr>
              <a:t>	</a:t>
            </a:r>
            <a:r>
              <a:rPr lang="sv-SE" sz="1400" b="1" dirty="0">
                <a:latin typeface="Arial" pitchFamily="34" charset="0"/>
                <a:cs typeface="Arial" pitchFamily="34" charset="0"/>
              </a:rPr>
              <a:t>Broschutdelning</a:t>
            </a:r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cs typeface="Arial" pitchFamily="34" charset="0"/>
              </a:rPr>
              <a:t>	 </a:t>
            </a:r>
          </a:p>
          <a:p>
            <a:pPr>
              <a:tabLst>
                <a:tab pos="712788" algn="l"/>
              </a:tabLst>
              <a:defRPr/>
            </a:pPr>
            <a:endParaRPr lang="sv-SE" sz="14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cs typeface="Arial" pitchFamily="34" charset="0"/>
              </a:rPr>
              <a:t>15.30	</a:t>
            </a:r>
            <a:r>
              <a:rPr lang="sv-SE" sz="1400" b="1" dirty="0">
                <a:latin typeface="Arial" pitchFamily="34" charset="0"/>
                <a:cs typeface="Arial" pitchFamily="34" charset="0"/>
              </a:rPr>
              <a:t>Utgångsmusik</a:t>
            </a:r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cs typeface="Arial" pitchFamily="34" charset="0"/>
              </a:rPr>
              <a:t>     	 </a:t>
            </a:r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cs typeface="Arial" pitchFamily="34" charset="0"/>
              </a:rPr>
              <a:t>	Mingel med tårta och cider</a:t>
            </a:r>
          </a:p>
          <a:p>
            <a:pPr>
              <a:tabLst>
                <a:tab pos="712788" algn="l"/>
              </a:tabLst>
              <a:defRPr/>
            </a:pPr>
            <a:endParaRPr lang="sv-SE" sz="1400" dirty="0"/>
          </a:p>
          <a:p>
            <a:pPr marL="701675" lvl="1">
              <a:tabLst>
                <a:tab pos="893763" algn="l"/>
              </a:tabLst>
              <a:defRPr/>
            </a:pPr>
            <a:endParaRPr lang="sv-SE" sz="1400" i="1" dirty="0"/>
          </a:p>
          <a:p>
            <a:pPr marL="701675" lvl="1">
              <a:tabLst>
                <a:tab pos="893763" algn="l"/>
              </a:tabLst>
              <a:defRPr/>
            </a:pPr>
            <a:r>
              <a:rPr lang="sv-SE" sz="1400" b="1" dirty="0"/>
              <a:t>Välkomna!</a:t>
            </a:r>
          </a:p>
          <a:p>
            <a:pPr>
              <a:tabLst>
                <a:tab pos="712788" algn="l"/>
              </a:tabLst>
              <a:defRPr/>
            </a:pPr>
            <a:endParaRPr lang="sv-SE" sz="1400" b="1" dirty="0"/>
          </a:p>
        </p:txBody>
      </p:sp>
      <p:pic>
        <p:nvPicPr>
          <p:cNvPr id="8" name="Platshållare för innehåll 7" descr="Untitled-1.png">
            <a:extLst>
              <a:ext uri="{FF2B5EF4-FFF2-40B4-BE49-F238E27FC236}">
                <a16:creationId xmlns:a16="http://schemas.microsoft.com/office/drawing/2014/main" id="{5D3AD949-33FD-4BD0-BAF6-DBB0A638B3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7152" y="5385048"/>
            <a:ext cx="1316902" cy="1513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DF3DB05156D147B2D0AB6859064509" ma:contentTypeVersion="13" ma:contentTypeDescription="Skapa ett nytt dokument." ma:contentTypeScope="" ma:versionID="f962243685ffbba20c21b78a27fe5052">
  <xsd:schema xmlns:xsd="http://www.w3.org/2001/XMLSchema" xmlns:xs="http://www.w3.org/2001/XMLSchema" xmlns:p="http://schemas.microsoft.com/office/2006/metadata/properties" xmlns:ns3="41e03578-6ce5-4620-b478-ed78c49ce268" xmlns:ns4="cdb42919-e907-4af9-bde6-ef21bc62ca3a" targetNamespace="http://schemas.microsoft.com/office/2006/metadata/properties" ma:root="true" ma:fieldsID="873d2406a2d1a1c942d6df61d5a6a434" ns3:_="" ns4:_="">
    <xsd:import namespace="41e03578-6ce5-4620-b478-ed78c49ce268"/>
    <xsd:import namespace="cdb42919-e907-4af9-bde6-ef21bc62ca3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03578-6ce5-4620-b478-ed78c49ce2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b42919-e907-4af9-bde6-ef21bc62ca3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A97959-8B97-4C3F-8B5D-8D657887F0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30EFE0-542E-4662-B1C8-B887B829E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e03578-6ce5-4620-b478-ed78c49ce268"/>
    <ds:schemaRef ds:uri="cdb42919-e907-4af9-bde6-ef21bc62ca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FC2A17-C7E4-487C-9F5F-250C96F0AA1C}">
  <ds:schemaRefs>
    <ds:schemaRef ds:uri="http://schemas.microsoft.com/office/infopath/2007/PartnerControls"/>
    <ds:schemaRef ds:uri="41e03578-6ce5-4620-b478-ed78c49ce268"/>
    <ds:schemaRef ds:uri="http://purl.org/dc/elements/1.1/"/>
    <ds:schemaRef ds:uri="http://schemas.microsoft.com/office/2006/documentManagement/types"/>
    <ds:schemaRef ds:uri="http://purl.org/dc/terms/"/>
    <ds:schemaRef ds:uri="cdb42919-e907-4af9-bde6-ef21bc62ca3a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62</Words>
  <Application>Microsoft Office PowerPoint</Application>
  <PresentationFormat>A4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Program Broschutdelning Sjuksköterskeprogrammet</vt:lpstr>
    </vt:vector>
  </TitlesOfParts>
  <Company>Karoliska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linnil</dc:creator>
  <cp:lastModifiedBy>Kathrin Dellblad</cp:lastModifiedBy>
  <cp:revision>66</cp:revision>
  <dcterms:created xsi:type="dcterms:W3CDTF">2009-12-14T12:39:24Z</dcterms:created>
  <dcterms:modified xsi:type="dcterms:W3CDTF">2024-04-15T08:07:10Z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0x010100AADF3DB05156D147B2D0AB6859064509</vt:lpwstr>
  </property>
</Properties>
</file>