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9"/>
  </p:notesMasterIdLst>
  <p:sldIdLst>
    <p:sldId id="256" r:id="rId5"/>
    <p:sldId id="257" r:id="rId6"/>
    <p:sldId id="280" r:id="rId7"/>
    <p:sldId id="258" r:id="rId8"/>
    <p:sldId id="259" r:id="rId9"/>
    <p:sldId id="294" r:id="rId10"/>
    <p:sldId id="336" r:id="rId11"/>
    <p:sldId id="301" r:id="rId12"/>
    <p:sldId id="295" r:id="rId13"/>
    <p:sldId id="337" r:id="rId14"/>
    <p:sldId id="338" r:id="rId15"/>
    <p:sldId id="261" r:id="rId16"/>
    <p:sldId id="302" r:id="rId17"/>
    <p:sldId id="296" r:id="rId18"/>
    <p:sldId id="297" r:id="rId19"/>
    <p:sldId id="262" r:id="rId20"/>
    <p:sldId id="284" r:id="rId21"/>
    <p:sldId id="298" r:id="rId22"/>
    <p:sldId id="263" r:id="rId23"/>
    <p:sldId id="341" r:id="rId24"/>
    <p:sldId id="299" r:id="rId25"/>
    <p:sldId id="300" r:id="rId26"/>
    <p:sldId id="304" r:id="rId27"/>
    <p:sldId id="339" r:id="rId28"/>
  </p:sldIdLst>
  <p:sldSz cx="12192000" cy="6858000"/>
  <p:notesSz cx="6858000" cy="91440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2E1785E-E77A-4766-A70D-21235D5F700D}" v="73" dt="2026-04-25T16:37:39.133"/>
    <p1510:client id="{5C6D88D4-065D-BDCD-E08C-E6C389C83F6E}" v="61" dt="2026-04-27T12:31:53.899"/>
    <p1510:client id="{7146879A-24CC-46CD-B4C3-D5E32E5682F4}" v="260" dt="2026-04-25T15:55:40.490"/>
    <p1510:client id="{80E89AA1-37B1-4F74-BEEE-8E54A9C005C8}" v="29" dt="2026-04-27T15:02:36.653"/>
    <p1510:client id="{9CC91F26-CC8A-460A-A885-AD4DF28EC8A1}" v="140" dt="2026-04-27T07:52:17.781"/>
    <p1510:client id="{A883113C-BCB2-4461-A720-0EC7C74EC425}" v="6" dt="2026-04-27T08:47:36.488"/>
    <p1510:client id="{B166CBB9-5842-EB12-377F-D1A4D3C5D52E}" v="224" dt="2026-04-27T06:25:13.071"/>
    <p1510:client id="{D88D0DFB-27D7-4037-8342-B9A34188FF11}" v="50" dt="2026-04-25T17:01:40.764"/>
    <p1510:client id="{DB7D3D1F-82A3-47B0-A6F0-2ACA370037FF}" v="39" dt="2026-04-25T15:48:27.137"/>
    <p1510:client id="{F56F4828-54E5-4C96-9DC9-B7BFAA2FECD5}" v="2" dt="2026-04-27T14:06:58.08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microsoft.com/office/2016/11/relationships/changesInfo" Target="changesInfos/changesInfo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presProps" Target="presProps.xml"/><Relationship Id="rId35" Type="http://schemas.microsoft.com/office/2015/10/relationships/revisionInfo" Target="revisionInfo.xml"/><Relationship Id="rId8"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eorgia Tzavara" userId="S::georgia.tzavara@regionstockholm.se::13118b7e-e6a6-4d83-b212-2808d1676ccd" providerId="AD" clId="Web-{D88D0DFB-27D7-4037-8342-B9A34188FF11}"/>
    <pc:docChg chg="addSld delSld modSld">
      <pc:chgData name="Georgia Tzavara" userId="S::georgia.tzavara@regionstockholm.se::13118b7e-e6a6-4d83-b212-2808d1676ccd" providerId="AD" clId="Web-{D88D0DFB-27D7-4037-8342-B9A34188FF11}" dt="2026-04-25T17:01:40.764" v="49" actId="20577"/>
      <pc:docMkLst>
        <pc:docMk/>
      </pc:docMkLst>
      <pc:sldChg chg="modSp">
        <pc:chgData name="Georgia Tzavara" userId="S::georgia.tzavara@regionstockholm.se::13118b7e-e6a6-4d83-b212-2808d1676ccd" providerId="AD" clId="Web-{D88D0DFB-27D7-4037-8342-B9A34188FF11}" dt="2026-04-25T17:01:26.670" v="47" actId="1076"/>
        <pc:sldMkLst>
          <pc:docMk/>
          <pc:sldMk cId="1199464728" sldId="257"/>
        </pc:sldMkLst>
        <pc:spChg chg="mod">
          <ac:chgData name="Georgia Tzavara" userId="S::georgia.tzavara@regionstockholm.se::13118b7e-e6a6-4d83-b212-2808d1676ccd" providerId="AD" clId="Web-{D88D0DFB-27D7-4037-8342-B9A34188FF11}" dt="2026-04-25T17:01:26.670" v="47" actId="1076"/>
          <ac:spMkLst>
            <pc:docMk/>
            <pc:sldMk cId="1199464728" sldId="257"/>
            <ac:spMk id="3" creationId="{6A10443B-28E8-BD68-3C76-ADDEBC1503ED}"/>
          </ac:spMkLst>
        </pc:spChg>
      </pc:sldChg>
      <pc:sldChg chg="modSp">
        <pc:chgData name="Georgia Tzavara" userId="S::georgia.tzavara@regionstockholm.se::13118b7e-e6a6-4d83-b212-2808d1676ccd" providerId="AD" clId="Web-{D88D0DFB-27D7-4037-8342-B9A34188FF11}" dt="2026-04-25T16:52:17.989" v="0" actId="1076"/>
        <pc:sldMkLst>
          <pc:docMk/>
          <pc:sldMk cId="360157451" sldId="258"/>
        </pc:sldMkLst>
        <pc:spChg chg="mod">
          <ac:chgData name="Georgia Tzavara" userId="S::georgia.tzavara@regionstockholm.se::13118b7e-e6a6-4d83-b212-2808d1676ccd" providerId="AD" clId="Web-{D88D0DFB-27D7-4037-8342-B9A34188FF11}" dt="2026-04-25T16:52:17.989" v="0" actId="1076"/>
          <ac:spMkLst>
            <pc:docMk/>
            <pc:sldMk cId="360157451" sldId="258"/>
            <ac:spMk id="3" creationId="{04AE1BA9-C236-8D33-F4C8-1C50CDEE58E8}"/>
          </ac:spMkLst>
        </pc:spChg>
      </pc:sldChg>
      <pc:sldChg chg="modSp">
        <pc:chgData name="Georgia Tzavara" userId="S::georgia.tzavara@regionstockholm.se::13118b7e-e6a6-4d83-b212-2808d1676ccd" providerId="AD" clId="Web-{D88D0DFB-27D7-4037-8342-B9A34188FF11}" dt="2026-04-25T17:01:40.764" v="49" actId="20577"/>
        <pc:sldMkLst>
          <pc:docMk/>
          <pc:sldMk cId="3457702781" sldId="280"/>
        </pc:sldMkLst>
        <pc:spChg chg="mod">
          <ac:chgData name="Georgia Tzavara" userId="S::georgia.tzavara@regionstockholm.se::13118b7e-e6a6-4d83-b212-2808d1676ccd" providerId="AD" clId="Web-{D88D0DFB-27D7-4037-8342-B9A34188FF11}" dt="2026-04-25T17:01:40.764" v="49" actId="20577"/>
          <ac:spMkLst>
            <pc:docMk/>
            <pc:sldMk cId="3457702781" sldId="280"/>
            <ac:spMk id="179" creationId="{00000000-0000-0000-0000-000000000000}"/>
          </ac:spMkLst>
        </pc:spChg>
      </pc:sldChg>
      <pc:sldChg chg="modSp">
        <pc:chgData name="Georgia Tzavara" userId="S::georgia.tzavara@regionstockholm.se::13118b7e-e6a6-4d83-b212-2808d1676ccd" providerId="AD" clId="Web-{D88D0DFB-27D7-4037-8342-B9A34188FF11}" dt="2026-04-25T17:01:17.561" v="46" actId="1076"/>
        <pc:sldMkLst>
          <pc:docMk/>
          <pc:sldMk cId="819196166" sldId="295"/>
        </pc:sldMkLst>
        <pc:spChg chg="mod">
          <ac:chgData name="Georgia Tzavara" userId="S::georgia.tzavara@regionstockholm.se::13118b7e-e6a6-4d83-b212-2808d1676ccd" providerId="AD" clId="Web-{D88D0DFB-27D7-4037-8342-B9A34188FF11}" dt="2026-04-25T17:01:17.561" v="46" actId="1076"/>
          <ac:spMkLst>
            <pc:docMk/>
            <pc:sldMk cId="819196166" sldId="295"/>
            <ac:spMk id="165" creationId="{2585B91A-C5B0-732C-87A8-4AD4024D3013}"/>
          </ac:spMkLst>
        </pc:spChg>
      </pc:sldChg>
      <pc:sldChg chg="addSp delSp modSp add replId">
        <pc:chgData name="Georgia Tzavara" userId="S::georgia.tzavara@regionstockholm.se::13118b7e-e6a6-4d83-b212-2808d1676ccd" providerId="AD" clId="Web-{D88D0DFB-27D7-4037-8342-B9A34188FF11}" dt="2026-04-25T16:58:55.948" v="30"/>
        <pc:sldMkLst>
          <pc:docMk/>
          <pc:sldMk cId="2278661208" sldId="339"/>
        </pc:sldMkLst>
        <pc:spChg chg="mod ord">
          <ac:chgData name="Georgia Tzavara" userId="S::georgia.tzavara@regionstockholm.se::13118b7e-e6a6-4d83-b212-2808d1676ccd" providerId="AD" clId="Web-{D88D0DFB-27D7-4037-8342-B9A34188FF11}" dt="2026-04-25T16:58:55.948" v="30"/>
          <ac:spMkLst>
            <pc:docMk/>
            <pc:sldMk cId="2278661208" sldId="339"/>
            <ac:spMk id="3" creationId="{AFCA5157-B7D6-3C28-F366-BDFCC2E6ABFA}"/>
          </ac:spMkLst>
        </pc:spChg>
        <pc:spChg chg="add mod ord">
          <ac:chgData name="Georgia Tzavara" userId="S::georgia.tzavara@regionstockholm.se::13118b7e-e6a6-4d83-b212-2808d1676ccd" providerId="AD" clId="Web-{D88D0DFB-27D7-4037-8342-B9A34188FF11}" dt="2026-04-25T16:58:55.948" v="30"/>
          <ac:spMkLst>
            <pc:docMk/>
            <pc:sldMk cId="2278661208" sldId="339"/>
            <ac:spMk id="5" creationId="{C3EFDD24-A810-C37A-D73C-D179721463A0}"/>
          </ac:spMkLst>
        </pc:spChg>
        <pc:spChg chg="add">
          <ac:chgData name="Georgia Tzavara" userId="S::georgia.tzavara@regionstockholm.se::13118b7e-e6a6-4d83-b212-2808d1676ccd" providerId="AD" clId="Web-{D88D0DFB-27D7-4037-8342-B9A34188FF11}" dt="2026-04-25T16:58:55.948" v="30"/>
          <ac:spMkLst>
            <pc:docMk/>
            <pc:sldMk cId="2278661208" sldId="339"/>
            <ac:spMk id="193" creationId="{C3420C89-0B09-4632-A4AF-3971D08BF7A8}"/>
          </ac:spMkLst>
        </pc:spChg>
        <pc:spChg chg="add">
          <ac:chgData name="Georgia Tzavara" userId="S::georgia.tzavara@regionstockholm.se::13118b7e-e6a6-4d83-b212-2808d1676ccd" providerId="AD" clId="Web-{D88D0DFB-27D7-4037-8342-B9A34188FF11}" dt="2026-04-25T16:58:55.948" v="30"/>
          <ac:spMkLst>
            <pc:docMk/>
            <pc:sldMk cId="2278661208" sldId="339"/>
            <ac:spMk id="195" creationId="{4E5CBA61-BF74-40B4-A3A8-366BBA626CCF}"/>
          </ac:spMkLst>
        </pc:spChg>
        <pc:grpChg chg="add">
          <ac:chgData name="Georgia Tzavara" userId="S::georgia.tzavara@regionstockholm.se::13118b7e-e6a6-4d83-b212-2808d1676ccd" providerId="AD" clId="Web-{D88D0DFB-27D7-4037-8342-B9A34188FF11}" dt="2026-04-25T16:58:55.948" v="30"/>
          <ac:grpSpMkLst>
            <pc:docMk/>
            <pc:sldMk cId="2278661208" sldId="339"/>
            <ac:grpSpMk id="201" creationId="{E27AF472-EAE3-4572-AB69-B92BD10DBC6D}"/>
          </ac:grpSpMkLst>
        </pc:grpChg>
        <pc:picChg chg="add mod">
          <ac:chgData name="Georgia Tzavara" userId="S::georgia.tzavara@regionstockholm.se::13118b7e-e6a6-4d83-b212-2808d1676ccd" providerId="AD" clId="Web-{D88D0DFB-27D7-4037-8342-B9A34188FF11}" dt="2026-04-25T16:58:55.948" v="30"/>
          <ac:picMkLst>
            <pc:docMk/>
            <pc:sldMk cId="2278661208" sldId="339"/>
            <ac:picMk id="6" creationId="{168B0A82-60E4-920A-3B3B-9E5B68B80424}"/>
          </ac:picMkLst>
        </pc:picChg>
      </pc:sldChg>
    </pc:docChg>
  </pc:docChgLst>
  <pc:docChgLst>
    <pc:chgData name="Jeanette Lindholm" userId="S::jeanette.lindholm@regionstockholm.se::69540610-1016-4bf5-849c-1c404cfa9584" providerId="AD" clId="Web-{BFA07CD1-5BA0-F22E-D8A1-77E0347E3729}"/>
    <pc:docChg chg="modSld">
      <pc:chgData name="Jeanette Lindholm" userId="S::jeanette.lindholm@regionstockholm.se::69540610-1016-4bf5-849c-1c404cfa9584" providerId="AD" clId="Web-{BFA07CD1-5BA0-F22E-D8A1-77E0347E3729}" dt="2026-03-28T12:23:25.002" v="1" actId="20577"/>
      <pc:docMkLst>
        <pc:docMk/>
      </pc:docMkLst>
      <pc:sldChg chg="modSp">
        <pc:chgData name="Jeanette Lindholm" userId="S::jeanette.lindholm@regionstockholm.se::69540610-1016-4bf5-849c-1c404cfa9584" providerId="AD" clId="Web-{BFA07CD1-5BA0-F22E-D8A1-77E0347E3729}" dt="2026-03-28T12:23:25.002" v="1" actId="20577"/>
        <pc:sldMkLst>
          <pc:docMk/>
          <pc:sldMk cId="3457702781" sldId="280"/>
        </pc:sldMkLst>
        <pc:spChg chg="mod">
          <ac:chgData name="Jeanette Lindholm" userId="S::jeanette.lindholm@regionstockholm.se::69540610-1016-4bf5-849c-1c404cfa9584" providerId="AD" clId="Web-{BFA07CD1-5BA0-F22E-D8A1-77E0347E3729}" dt="2026-03-28T12:23:25.002" v="1" actId="20577"/>
          <ac:spMkLst>
            <pc:docMk/>
            <pc:sldMk cId="3457702781" sldId="280"/>
            <ac:spMk id="179" creationId="{00000000-0000-0000-0000-000000000000}"/>
          </ac:spMkLst>
        </pc:spChg>
      </pc:sldChg>
    </pc:docChg>
  </pc:docChgLst>
  <pc:docChgLst>
    <pc:chgData name="Georgia Tzavara" userId="S::georgia.tzavara@regionstockholm.se::13118b7e-e6a6-4d83-b212-2808d1676ccd" providerId="AD" clId="Web-{642283F5-2452-41E5-A8B0-9CE27DA686AE}"/>
    <pc:docChg chg="addSld delSld modSld sldOrd">
      <pc:chgData name="Georgia Tzavara" userId="S::georgia.tzavara@regionstockholm.se::13118b7e-e6a6-4d83-b212-2808d1676ccd" providerId="AD" clId="Web-{642283F5-2452-41E5-A8B0-9CE27DA686AE}" dt="2026-04-21T20:22:44.900" v="665"/>
      <pc:docMkLst>
        <pc:docMk/>
      </pc:docMkLst>
      <pc:sldChg chg="modSp">
        <pc:chgData name="Georgia Tzavara" userId="S::georgia.tzavara@regionstockholm.se::13118b7e-e6a6-4d83-b212-2808d1676ccd" providerId="AD" clId="Web-{642283F5-2452-41E5-A8B0-9CE27DA686AE}" dt="2026-04-21T19:44:41.455" v="221" actId="20577"/>
        <pc:sldMkLst>
          <pc:docMk/>
          <pc:sldMk cId="360157451" sldId="258"/>
        </pc:sldMkLst>
        <pc:spChg chg="mod">
          <ac:chgData name="Georgia Tzavara" userId="S::georgia.tzavara@regionstockholm.se::13118b7e-e6a6-4d83-b212-2808d1676ccd" providerId="AD" clId="Web-{642283F5-2452-41E5-A8B0-9CE27DA686AE}" dt="2026-04-21T19:27:10.310" v="1" actId="14100"/>
          <ac:spMkLst>
            <pc:docMk/>
            <pc:sldMk cId="360157451" sldId="258"/>
            <ac:spMk id="2" creationId="{B785E022-8B64-D99F-242C-CF512844BA93}"/>
          </ac:spMkLst>
        </pc:spChg>
        <pc:spChg chg="mod">
          <ac:chgData name="Georgia Tzavara" userId="S::georgia.tzavara@regionstockholm.se::13118b7e-e6a6-4d83-b212-2808d1676ccd" providerId="AD" clId="Web-{642283F5-2452-41E5-A8B0-9CE27DA686AE}" dt="2026-04-21T19:44:41.455" v="221" actId="20577"/>
          <ac:spMkLst>
            <pc:docMk/>
            <pc:sldMk cId="360157451" sldId="258"/>
            <ac:spMk id="3" creationId="{04AE1BA9-C236-8D33-F4C8-1C50CDEE58E8}"/>
          </ac:spMkLst>
        </pc:spChg>
      </pc:sldChg>
      <pc:sldChg chg="modSp">
        <pc:chgData name="Georgia Tzavara" userId="S::georgia.tzavara@regionstockholm.se::13118b7e-e6a6-4d83-b212-2808d1676ccd" providerId="AD" clId="Web-{642283F5-2452-41E5-A8B0-9CE27DA686AE}" dt="2026-04-21T19:45:35.722" v="229" actId="20577"/>
        <pc:sldMkLst>
          <pc:docMk/>
          <pc:sldMk cId="1397193234" sldId="259"/>
        </pc:sldMkLst>
        <pc:spChg chg="mod">
          <ac:chgData name="Georgia Tzavara" userId="S::georgia.tzavara@regionstockholm.se::13118b7e-e6a6-4d83-b212-2808d1676ccd" providerId="AD" clId="Web-{642283F5-2452-41E5-A8B0-9CE27DA686AE}" dt="2026-04-21T19:45:35.722" v="229" actId="20577"/>
          <ac:spMkLst>
            <pc:docMk/>
            <pc:sldMk cId="1397193234" sldId="259"/>
            <ac:spMk id="3" creationId="{C207872C-4672-FE39-E053-586DFD35787A}"/>
          </ac:spMkLst>
        </pc:spChg>
      </pc:sldChg>
      <pc:sldChg chg="addSp modSp mod ord setBg">
        <pc:chgData name="Georgia Tzavara" userId="S::georgia.tzavara@regionstockholm.se::13118b7e-e6a6-4d83-b212-2808d1676ccd" providerId="AD" clId="Web-{642283F5-2452-41E5-A8B0-9CE27DA686AE}" dt="2026-04-21T20:08:06.803" v="570"/>
        <pc:sldMkLst>
          <pc:docMk/>
          <pc:sldMk cId="847054832" sldId="261"/>
        </pc:sldMkLst>
        <pc:spChg chg="mod">
          <ac:chgData name="Georgia Tzavara" userId="S::georgia.tzavara@regionstockholm.se::13118b7e-e6a6-4d83-b212-2808d1676ccd" providerId="AD" clId="Web-{642283F5-2452-41E5-A8B0-9CE27DA686AE}" dt="2026-04-21T20:06:56.018" v="565"/>
          <ac:spMkLst>
            <pc:docMk/>
            <pc:sldMk cId="847054832" sldId="261"/>
            <ac:spMk id="2" creationId="{BF0C0795-F05A-9B06-6E9A-33654F6BFFF2}"/>
          </ac:spMkLst>
        </pc:spChg>
        <pc:spChg chg="mod">
          <ac:chgData name="Georgia Tzavara" userId="S::georgia.tzavara@regionstockholm.se::13118b7e-e6a6-4d83-b212-2808d1676ccd" providerId="AD" clId="Web-{642283F5-2452-41E5-A8B0-9CE27DA686AE}" dt="2026-04-21T20:07:25.942" v="567" actId="14100"/>
          <ac:spMkLst>
            <pc:docMk/>
            <pc:sldMk cId="847054832" sldId="261"/>
            <ac:spMk id="3" creationId="{9C31CC01-97CF-0673-B09F-6C9350373CBF}"/>
          </ac:spMkLst>
        </pc:spChg>
        <pc:spChg chg="add">
          <ac:chgData name="Georgia Tzavara" userId="S::georgia.tzavara@regionstockholm.se::13118b7e-e6a6-4d83-b212-2808d1676ccd" providerId="AD" clId="Web-{642283F5-2452-41E5-A8B0-9CE27DA686AE}" dt="2026-04-21T20:06:56.018" v="565"/>
          <ac:spMkLst>
            <pc:docMk/>
            <pc:sldMk cId="847054832" sldId="261"/>
            <ac:spMk id="8" creationId="{815925C2-A704-4D47-B1C1-3FCA52512EC1}"/>
          </ac:spMkLst>
        </pc:spChg>
        <pc:spChg chg="add">
          <ac:chgData name="Georgia Tzavara" userId="S::georgia.tzavara@regionstockholm.se::13118b7e-e6a6-4d83-b212-2808d1676ccd" providerId="AD" clId="Web-{642283F5-2452-41E5-A8B0-9CE27DA686AE}" dt="2026-04-21T20:06:56.018" v="565"/>
          <ac:spMkLst>
            <pc:docMk/>
            <pc:sldMk cId="847054832" sldId="261"/>
            <ac:spMk id="10" creationId="{01D4315C-C23C-4FD3-98DF-08C29E2292A8}"/>
          </ac:spMkLst>
        </pc:spChg>
        <pc:grpChg chg="add">
          <ac:chgData name="Georgia Tzavara" userId="S::georgia.tzavara@regionstockholm.se::13118b7e-e6a6-4d83-b212-2808d1676ccd" providerId="AD" clId="Web-{642283F5-2452-41E5-A8B0-9CE27DA686AE}" dt="2026-04-21T20:06:56.018" v="565"/>
          <ac:grpSpMkLst>
            <pc:docMk/>
            <pc:sldMk cId="847054832" sldId="261"/>
            <ac:grpSpMk id="12" creationId="{5E6B47BC-43FD-4C91-8BFF-B41B99A8A39E}"/>
          </ac:grpSpMkLst>
        </pc:grpChg>
        <pc:grpChg chg="add">
          <ac:chgData name="Georgia Tzavara" userId="S::georgia.tzavara@regionstockholm.se::13118b7e-e6a6-4d83-b212-2808d1676ccd" providerId="AD" clId="Web-{642283F5-2452-41E5-A8B0-9CE27DA686AE}" dt="2026-04-21T20:06:56.018" v="565"/>
          <ac:grpSpMkLst>
            <pc:docMk/>
            <pc:sldMk cId="847054832" sldId="261"/>
            <ac:grpSpMk id="16" creationId="{43F5E015-E085-4624-B431-B42414448684}"/>
          </ac:grpSpMkLst>
        </pc:grpChg>
      </pc:sldChg>
      <pc:sldChg chg="addSp delSp modSp mod ord setBg">
        <pc:chgData name="Georgia Tzavara" userId="S::georgia.tzavara@regionstockholm.se::13118b7e-e6a6-4d83-b212-2808d1676ccd" providerId="AD" clId="Web-{642283F5-2452-41E5-A8B0-9CE27DA686AE}" dt="2026-04-21T20:21:20.461" v="659" actId="14100"/>
        <pc:sldMkLst>
          <pc:docMk/>
          <pc:sldMk cId="1120433790" sldId="262"/>
        </pc:sldMkLst>
        <pc:spChg chg="mod">
          <ac:chgData name="Georgia Tzavara" userId="S::georgia.tzavara@regionstockholm.se::13118b7e-e6a6-4d83-b212-2808d1676ccd" providerId="AD" clId="Web-{642283F5-2452-41E5-A8B0-9CE27DA686AE}" dt="2026-04-21T20:20:49.258" v="655" actId="20577"/>
          <ac:spMkLst>
            <pc:docMk/>
            <pc:sldMk cId="1120433790" sldId="262"/>
            <ac:spMk id="2" creationId="{923E239A-CE26-C225-5D32-BC223F31C3EA}"/>
          </ac:spMkLst>
        </pc:spChg>
        <pc:spChg chg="mod">
          <ac:chgData name="Georgia Tzavara" userId="S::georgia.tzavara@regionstockholm.se::13118b7e-e6a6-4d83-b212-2808d1676ccd" providerId="AD" clId="Web-{642283F5-2452-41E5-A8B0-9CE27DA686AE}" dt="2026-04-21T20:21:20.461" v="659" actId="14100"/>
          <ac:spMkLst>
            <pc:docMk/>
            <pc:sldMk cId="1120433790" sldId="262"/>
            <ac:spMk id="3" creationId="{55AA221C-F9A6-2ED6-8499-C7028CD23A84}"/>
          </ac:spMkLst>
        </pc:spChg>
        <pc:spChg chg="mod">
          <ac:chgData name="Georgia Tzavara" userId="S::georgia.tzavara@regionstockholm.se::13118b7e-e6a6-4d83-b212-2808d1676ccd" providerId="AD" clId="Web-{642283F5-2452-41E5-A8B0-9CE27DA686AE}" dt="2026-04-21T20:20:40.086" v="654" actId="14100"/>
          <ac:spMkLst>
            <pc:docMk/>
            <pc:sldMk cId="1120433790" sldId="262"/>
            <ac:spMk id="14" creationId="{75D51AA0-C095-4650-A361-B294320BFE42}"/>
          </ac:spMkLst>
        </pc:spChg>
        <pc:spChg chg="add">
          <ac:chgData name="Georgia Tzavara" userId="S::georgia.tzavara@regionstockholm.se::13118b7e-e6a6-4d83-b212-2808d1676ccd" providerId="AD" clId="Web-{642283F5-2452-41E5-A8B0-9CE27DA686AE}" dt="2026-04-21T20:19:53.007" v="649"/>
          <ac:spMkLst>
            <pc:docMk/>
            <pc:sldMk cId="1120433790" sldId="262"/>
            <ac:spMk id="25" creationId="{815925C2-A704-4D47-B1C1-3FCA52512EC1}"/>
          </ac:spMkLst>
        </pc:spChg>
        <pc:spChg chg="add">
          <ac:chgData name="Georgia Tzavara" userId="S::georgia.tzavara@regionstockholm.se::13118b7e-e6a6-4d83-b212-2808d1676ccd" providerId="AD" clId="Web-{642283F5-2452-41E5-A8B0-9CE27DA686AE}" dt="2026-04-21T20:19:53.007" v="649"/>
          <ac:spMkLst>
            <pc:docMk/>
            <pc:sldMk cId="1120433790" sldId="262"/>
            <ac:spMk id="26" creationId="{01D4315C-C23C-4FD3-98DF-08C29E2292A8}"/>
          </ac:spMkLst>
        </pc:spChg>
        <pc:grpChg chg="add">
          <ac:chgData name="Georgia Tzavara" userId="S::georgia.tzavara@regionstockholm.se::13118b7e-e6a6-4d83-b212-2808d1676ccd" providerId="AD" clId="Web-{642283F5-2452-41E5-A8B0-9CE27DA686AE}" dt="2026-04-21T20:19:53.007" v="649"/>
          <ac:grpSpMkLst>
            <pc:docMk/>
            <pc:sldMk cId="1120433790" sldId="262"/>
            <ac:grpSpMk id="27" creationId="{5E6B47BC-43FD-4C91-8BFF-B41B99A8A39E}"/>
          </ac:grpSpMkLst>
        </pc:grpChg>
        <pc:grpChg chg="add">
          <ac:chgData name="Georgia Tzavara" userId="S::georgia.tzavara@regionstockholm.se::13118b7e-e6a6-4d83-b212-2808d1676ccd" providerId="AD" clId="Web-{642283F5-2452-41E5-A8B0-9CE27DA686AE}" dt="2026-04-21T20:19:53.007" v="649"/>
          <ac:grpSpMkLst>
            <pc:docMk/>
            <pc:sldMk cId="1120433790" sldId="262"/>
            <ac:grpSpMk id="28" creationId="{43F5E015-E085-4624-B431-B42414448684}"/>
          </ac:grpSpMkLst>
        </pc:grpChg>
      </pc:sldChg>
      <pc:sldChg chg="addSp modSp mod ord setBg">
        <pc:chgData name="Georgia Tzavara" userId="S::georgia.tzavara@regionstockholm.se::13118b7e-e6a6-4d83-b212-2808d1676ccd" providerId="AD" clId="Web-{642283F5-2452-41E5-A8B0-9CE27DA686AE}" dt="2026-04-21T20:22:22.525" v="663" actId="14100"/>
        <pc:sldMkLst>
          <pc:docMk/>
          <pc:sldMk cId="1836558959" sldId="284"/>
        </pc:sldMkLst>
        <pc:spChg chg="mod">
          <ac:chgData name="Georgia Tzavara" userId="S::georgia.tzavara@regionstockholm.se::13118b7e-e6a6-4d83-b212-2808d1676ccd" providerId="AD" clId="Web-{642283F5-2452-41E5-A8B0-9CE27DA686AE}" dt="2026-04-21T20:22:03.931" v="662"/>
          <ac:spMkLst>
            <pc:docMk/>
            <pc:sldMk cId="1836558959" sldId="284"/>
            <ac:spMk id="2" creationId="{C97EBD4C-8DC7-BE9C-F128-6B011FF2C213}"/>
          </ac:spMkLst>
        </pc:spChg>
        <pc:spChg chg="mod">
          <ac:chgData name="Georgia Tzavara" userId="S::georgia.tzavara@regionstockholm.se::13118b7e-e6a6-4d83-b212-2808d1676ccd" providerId="AD" clId="Web-{642283F5-2452-41E5-A8B0-9CE27DA686AE}" dt="2026-04-21T20:22:22.525" v="663" actId="14100"/>
          <ac:spMkLst>
            <pc:docMk/>
            <pc:sldMk cId="1836558959" sldId="284"/>
            <ac:spMk id="3" creationId="{24884F06-2A64-DC8D-2561-F000DE2395C8}"/>
          </ac:spMkLst>
        </pc:spChg>
        <pc:spChg chg="add">
          <ac:chgData name="Georgia Tzavara" userId="S::georgia.tzavara@regionstockholm.se::13118b7e-e6a6-4d83-b212-2808d1676ccd" providerId="AD" clId="Web-{642283F5-2452-41E5-A8B0-9CE27DA686AE}" dt="2026-04-21T20:22:03.931" v="662"/>
          <ac:spMkLst>
            <pc:docMk/>
            <pc:sldMk cId="1836558959" sldId="284"/>
            <ac:spMk id="8" creationId="{815925C2-A704-4D47-B1C1-3FCA52512EC1}"/>
          </ac:spMkLst>
        </pc:spChg>
        <pc:spChg chg="add">
          <ac:chgData name="Georgia Tzavara" userId="S::georgia.tzavara@regionstockholm.se::13118b7e-e6a6-4d83-b212-2808d1676ccd" providerId="AD" clId="Web-{642283F5-2452-41E5-A8B0-9CE27DA686AE}" dt="2026-04-21T20:22:03.931" v="662"/>
          <ac:spMkLst>
            <pc:docMk/>
            <pc:sldMk cId="1836558959" sldId="284"/>
            <ac:spMk id="10" creationId="{01D4315C-C23C-4FD3-98DF-08C29E2292A8}"/>
          </ac:spMkLst>
        </pc:spChg>
        <pc:grpChg chg="add">
          <ac:chgData name="Georgia Tzavara" userId="S::georgia.tzavara@regionstockholm.se::13118b7e-e6a6-4d83-b212-2808d1676ccd" providerId="AD" clId="Web-{642283F5-2452-41E5-A8B0-9CE27DA686AE}" dt="2026-04-21T20:22:03.931" v="662"/>
          <ac:grpSpMkLst>
            <pc:docMk/>
            <pc:sldMk cId="1836558959" sldId="284"/>
            <ac:grpSpMk id="12" creationId="{5E6B47BC-43FD-4C91-8BFF-B41B99A8A39E}"/>
          </ac:grpSpMkLst>
        </pc:grpChg>
        <pc:grpChg chg="add">
          <ac:chgData name="Georgia Tzavara" userId="S::georgia.tzavara@regionstockholm.se::13118b7e-e6a6-4d83-b212-2808d1676ccd" providerId="AD" clId="Web-{642283F5-2452-41E5-A8B0-9CE27DA686AE}" dt="2026-04-21T20:22:03.931" v="662"/>
          <ac:grpSpMkLst>
            <pc:docMk/>
            <pc:sldMk cId="1836558959" sldId="284"/>
            <ac:grpSpMk id="16" creationId="{43F5E015-E085-4624-B431-B42414448684}"/>
          </ac:grpSpMkLst>
        </pc:grpChg>
      </pc:sldChg>
      <pc:sldChg chg="modSp">
        <pc:chgData name="Georgia Tzavara" userId="S::georgia.tzavara@regionstockholm.se::13118b7e-e6a6-4d83-b212-2808d1676ccd" providerId="AD" clId="Web-{642283F5-2452-41E5-A8B0-9CE27DA686AE}" dt="2026-04-21T19:46:15.488" v="231" actId="20577"/>
        <pc:sldMkLst>
          <pc:docMk/>
          <pc:sldMk cId="594587250" sldId="294"/>
        </pc:sldMkLst>
        <pc:spChg chg="mod">
          <ac:chgData name="Georgia Tzavara" userId="S::georgia.tzavara@regionstockholm.se::13118b7e-e6a6-4d83-b212-2808d1676ccd" providerId="AD" clId="Web-{642283F5-2452-41E5-A8B0-9CE27DA686AE}" dt="2026-04-21T19:46:15.488" v="231" actId="20577"/>
          <ac:spMkLst>
            <pc:docMk/>
            <pc:sldMk cId="594587250" sldId="294"/>
            <ac:spMk id="3" creationId="{1D0ABBE2-CBFA-4B06-7FC9-1422D9533597}"/>
          </ac:spMkLst>
        </pc:spChg>
      </pc:sldChg>
      <pc:sldChg chg="modSp add replId">
        <pc:chgData name="Georgia Tzavara" userId="S::georgia.tzavara@regionstockholm.se::13118b7e-e6a6-4d83-b212-2808d1676ccd" providerId="AD" clId="Web-{642283F5-2452-41E5-A8B0-9CE27DA686AE}" dt="2026-04-21T20:04:29.329" v="541" actId="20577"/>
        <pc:sldMkLst>
          <pc:docMk/>
          <pc:sldMk cId="819196166" sldId="295"/>
        </pc:sldMkLst>
        <pc:spChg chg="mod">
          <ac:chgData name="Georgia Tzavara" userId="S::georgia.tzavara@regionstockholm.se::13118b7e-e6a6-4d83-b212-2808d1676ccd" providerId="AD" clId="Web-{642283F5-2452-41E5-A8B0-9CE27DA686AE}" dt="2026-04-21T20:04:29.329" v="541" actId="20577"/>
          <ac:spMkLst>
            <pc:docMk/>
            <pc:sldMk cId="819196166" sldId="295"/>
            <ac:spMk id="165" creationId="{2585B91A-C5B0-732C-87A8-4AD4024D3013}"/>
          </ac:spMkLst>
        </pc:spChg>
      </pc:sldChg>
      <pc:sldChg chg="addSp delSp modSp add ord replId delAnim">
        <pc:chgData name="Georgia Tzavara" userId="S::georgia.tzavara@regionstockholm.se::13118b7e-e6a6-4d83-b212-2808d1676ccd" providerId="AD" clId="Web-{642283F5-2452-41E5-A8B0-9CE27DA686AE}" dt="2026-04-21T20:16:53.080" v="644" actId="14100"/>
        <pc:sldMkLst>
          <pc:docMk/>
          <pc:sldMk cId="2071007515" sldId="296"/>
        </pc:sldMkLst>
        <pc:spChg chg="add mod">
          <ac:chgData name="Georgia Tzavara" userId="S::georgia.tzavara@regionstockholm.se::13118b7e-e6a6-4d83-b212-2808d1676ccd" providerId="AD" clId="Web-{642283F5-2452-41E5-A8B0-9CE27DA686AE}" dt="2026-04-21T20:15:19.310" v="633" actId="1076"/>
          <ac:spMkLst>
            <pc:docMk/>
            <pc:sldMk cId="2071007515" sldId="296"/>
            <ac:spMk id="8" creationId="{6A659835-0005-0B28-971A-B4BFAD7069AA}"/>
          </ac:spMkLst>
        </pc:spChg>
        <pc:spChg chg="add">
          <ac:chgData name="Georgia Tzavara" userId="S::georgia.tzavara@regionstockholm.se::13118b7e-e6a6-4d83-b212-2808d1676ccd" providerId="AD" clId="Web-{642283F5-2452-41E5-A8B0-9CE27DA686AE}" dt="2026-04-21T20:12:51.216" v="594"/>
          <ac:spMkLst>
            <pc:docMk/>
            <pc:sldMk cId="2071007515" sldId="296"/>
            <ac:spMk id="213" creationId="{913AE63C-D5B4-45D1-ACFC-648CFFCF9805}"/>
          </ac:spMkLst>
        </pc:spChg>
        <pc:grpChg chg="add">
          <ac:chgData name="Georgia Tzavara" userId="S::georgia.tzavara@regionstockholm.se::13118b7e-e6a6-4d83-b212-2808d1676ccd" providerId="AD" clId="Web-{642283F5-2452-41E5-A8B0-9CE27DA686AE}" dt="2026-04-21T20:12:51.216" v="594"/>
          <ac:grpSpMkLst>
            <pc:docMk/>
            <pc:sldMk cId="2071007515" sldId="296"/>
            <ac:grpSpMk id="215" creationId="{6536E295-EF5B-4BE9-A4CB-D5C581AAA999}"/>
          </ac:grpSpMkLst>
        </pc:grpChg>
        <pc:grpChg chg="add">
          <ac:chgData name="Georgia Tzavara" userId="S::georgia.tzavara@regionstockholm.se::13118b7e-e6a6-4d83-b212-2808d1676ccd" providerId="AD" clId="Web-{642283F5-2452-41E5-A8B0-9CE27DA686AE}" dt="2026-04-21T20:12:51.216" v="594"/>
          <ac:grpSpMkLst>
            <pc:docMk/>
            <pc:sldMk cId="2071007515" sldId="296"/>
            <ac:grpSpMk id="219" creationId="{E27AF472-EAE3-4572-AB69-B92BD10DBC6D}"/>
          </ac:grpSpMkLst>
        </pc:grpChg>
        <pc:picChg chg="add mod">
          <ac:chgData name="Georgia Tzavara" userId="S::georgia.tzavara@regionstockholm.se::13118b7e-e6a6-4d83-b212-2808d1676ccd" providerId="AD" clId="Web-{642283F5-2452-41E5-A8B0-9CE27DA686AE}" dt="2026-04-21T20:16:53.080" v="644" actId="14100"/>
          <ac:picMkLst>
            <pc:docMk/>
            <pc:sldMk cId="2071007515" sldId="296"/>
            <ac:picMk id="10" creationId="{C4790E18-B19B-5F6E-74DF-0EEC477E5087}"/>
          </ac:picMkLst>
        </pc:picChg>
      </pc:sldChg>
      <pc:sldChg chg="modSp add replId">
        <pc:chgData name="Georgia Tzavara" userId="S::georgia.tzavara@regionstockholm.se::13118b7e-e6a6-4d83-b212-2808d1676ccd" providerId="AD" clId="Web-{642283F5-2452-41E5-A8B0-9CE27DA686AE}" dt="2026-04-21T20:16:08.591" v="640" actId="1076"/>
        <pc:sldMkLst>
          <pc:docMk/>
          <pc:sldMk cId="1488146884" sldId="297"/>
        </pc:sldMkLst>
        <pc:spChg chg="mod">
          <ac:chgData name="Georgia Tzavara" userId="S::georgia.tzavara@regionstockholm.se::13118b7e-e6a6-4d83-b212-2808d1676ccd" providerId="AD" clId="Web-{642283F5-2452-41E5-A8B0-9CE27DA686AE}" dt="2026-04-21T20:16:08.591" v="640" actId="1076"/>
          <ac:spMkLst>
            <pc:docMk/>
            <pc:sldMk cId="1488146884" sldId="297"/>
            <ac:spMk id="8" creationId="{E4766087-83E8-90B0-826F-219876981EE7}"/>
          </ac:spMkLst>
        </pc:spChg>
      </pc:sldChg>
    </pc:docChg>
  </pc:docChgLst>
  <pc:docChgLst>
    <pc:chgData name="Jeanette Lindholm" userId="S::jeanette.lindholm@regionstockholm.se::69540610-1016-4bf5-849c-1c404cfa9584" providerId="AD" clId="Web-{1E67ABF7-89AD-5683-2C4B-5ED6CE83CE7F}"/>
    <pc:docChg chg="modSld">
      <pc:chgData name="Jeanette Lindholm" userId="S::jeanette.lindholm@regionstockholm.se::69540610-1016-4bf5-849c-1c404cfa9584" providerId="AD" clId="Web-{1E67ABF7-89AD-5683-2C4B-5ED6CE83CE7F}" dt="2026-03-28T12:23:59.072" v="0" actId="20577"/>
      <pc:docMkLst>
        <pc:docMk/>
      </pc:docMkLst>
      <pc:sldChg chg="modSp">
        <pc:chgData name="Jeanette Lindholm" userId="S::jeanette.lindholm@regionstockholm.se::69540610-1016-4bf5-849c-1c404cfa9584" providerId="AD" clId="Web-{1E67ABF7-89AD-5683-2C4B-5ED6CE83CE7F}" dt="2026-03-28T12:23:59.072" v="0" actId="20577"/>
        <pc:sldMkLst>
          <pc:docMk/>
          <pc:sldMk cId="3457702781" sldId="280"/>
        </pc:sldMkLst>
        <pc:spChg chg="mod">
          <ac:chgData name="Jeanette Lindholm" userId="S::jeanette.lindholm@regionstockholm.se::69540610-1016-4bf5-849c-1c404cfa9584" providerId="AD" clId="Web-{1E67ABF7-89AD-5683-2C4B-5ED6CE83CE7F}" dt="2026-03-28T12:23:59.072" v="0" actId="20577"/>
          <ac:spMkLst>
            <pc:docMk/>
            <pc:sldMk cId="3457702781" sldId="280"/>
            <ac:spMk id="179" creationId="{00000000-0000-0000-0000-000000000000}"/>
          </ac:spMkLst>
        </pc:spChg>
      </pc:sldChg>
    </pc:docChg>
  </pc:docChgLst>
  <pc:docChgLst>
    <pc:chgData name="Georgia Tzavara" userId="S::georgia.tzavara@regionstockholm.se::13118b7e-e6a6-4d83-b212-2808d1676ccd" providerId="AD" clId="Web-{CC62AAA6-A420-4459-8833-2BBC5CE7BE5A}"/>
    <pc:docChg chg="modSld">
      <pc:chgData name="Georgia Tzavara" userId="S::georgia.tzavara@regionstockholm.se::13118b7e-e6a6-4d83-b212-2808d1676ccd" providerId="AD" clId="Web-{CC62AAA6-A420-4459-8833-2BBC5CE7BE5A}" dt="2026-04-25T09:57:50.327" v="115" actId="14100"/>
      <pc:docMkLst>
        <pc:docMk/>
      </pc:docMkLst>
      <pc:sldChg chg="modSp">
        <pc:chgData name="Georgia Tzavara" userId="S::georgia.tzavara@regionstockholm.se::13118b7e-e6a6-4d83-b212-2808d1676ccd" providerId="AD" clId="Web-{CC62AAA6-A420-4459-8833-2BBC5CE7BE5A}" dt="2026-04-25T09:54:42.340" v="9" actId="20577"/>
        <pc:sldMkLst>
          <pc:docMk/>
          <pc:sldMk cId="847054832" sldId="261"/>
        </pc:sldMkLst>
        <pc:spChg chg="mod">
          <ac:chgData name="Georgia Tzavara" userId="S::georgia.tzavara@regionstockholm.se::13118b7e-e6a6-4d83-b212-2808d1676ccd" providerId="AD" clId="Web-{CC62AAA6-A420-4459-8833-2BBC5CE7BE5A}" dt="2026-04-25T09:54:42.340" v="9" actId="20577"/>
          <ac:spMkLst>
            <pc:docMk/>
            <pc:sldMk cId="847054832" sldId="261"/>
            <ac:spMk id="2" creationId="{BF0C0795-F05A-9B06-6E9A-33654F6BFFF2}"/>
          </ac:spMkLst>
        </pc:spChg>
      </pc:sldChg>
      <pc:sldChg chg="modSp">
        <pc:chgData name="Georgia Tzavara" userId="S::georgia.tzavara@regionstockholm.se::13118b7e-e6a6-4d83-b212-2808d1676ccd" providerId="AD" clId="Web-{CC62AAA6-A420-4459-8833-2BBC5CE7BE5A}" dt="2026-04-25T09:56:39.247" v="46" actId="20577"/>
        <pc:sldMkLst>
          <pc:docMk/>
          <pc:sldMk cId="1120433790" sldId="262"/>
        </pc:sldMkLst>
        <pc:spChg chg="mod">
          <ac:chgData name="Georgia Tzavara" userId="S::georgia.tzavara@regionstockholm.se::13118b7e-e6a6-4d83-b212-2808d1676ccd" providerId="AD" clId="Web-{CC62AAA6-A420-4459-8833-2BBC5CE7BE5A}" dt="2026-04-25T09:56:39.247" v="46" actId="20577"/>
          <ac:spMkLst>
            <pc:docMk/>
            <pc:sldMk cId="1120433790" sldId="262"/>
            <ac:spMk id="3" creationId="{55AA221C-F9A6-2ED6-8499-C7028CD23A84}"/>
          </ac:spMkLst>
        </pc:spChg>
      </pc:sldChg>
      <pc:sldChg chg="modSp">
        <pc:chgData name="Georgia Tzavara" userId="S::georgia.tzavara@regionstockholm.se::13118b7e-e6a6-4d83-b212-2808d1676ccd" providerId="AD" clId="Web-{CC62AAA6-A420-4459-8833-2BBC5CE7BE5A}" dt="2026-04-25T09:57:50.327" v="115" actId="14100"/>
        <pc:sldMkLst>
          <pc:docMk/>
          <pc:sldMk cId="1836558959" sldId="284"/>
        </pc:sldMkLst>
        <pc:spChg chg="mod">
          <ac:chgData name="Georgia Tzavara" userId="S::georgia.tzavara@regionstockholm.se::13118b7e-e6a6-4d83-b212-2808d1676ccd" providerId="AD" clId="Web-{CC62AAA6-A420-4459-8833-2BBC5CE7BE5A}" dt="2026-04-25T09:57:50.327" v="115" actId="14100"/>
          <ac:spMkLst>
            <pc:docMk/>
            <pc:sldMk cId="1836558959" sldId="284"/>
            <ac:spMk id="3" creationId="{24884F06-2A64-DC8D-2561-F000DE2395C8}"/>
          </ac:spMkLst>
        </pc:spChg>
      </pc:sldChg>
      <pc:sldChg chg="modSp">
        <pc:chgData name="Georgia Tzavara" userId="S::georgia.tzavara@regionstockholm.se::13118b7e-e6a6-4d83-b212-2808d1676ccd" providerId="AD" clId="Web-{CC62AAA6-A420-4459-8833-2BBC5CE7BE5A}" dt="2026-04-25T09:55:19.825" v="28" actId="20577"/>
        <pc:sldMkLst>
          <pc:docMk/>
          <pc:sldMk cId="819196166" sldId="295"/>
        </pc:sldMkLst>
        <pc:spChg chg="mod">
          <ac:chgData name="Georgia Tzavara" userId="S::georgia.tzavara@regionstockholm.se::13118b7e-e6a6-4d83-b212-2808d1676ccd" providerId="AD" clId="Web-{CC62AAA6-A420-4459-8833-2BBC5CE7BE5A}" dt="2026-04-25T09:55:19.825" v="28" actId="20577"/>
          <ac:spMkLst>
            <pc:docMk/>
            <pc:sldMk cId="819196166" sldId="295"/>
            <ac:spMk id="165" creationId="{2585B91A-C5B0-732C-87A8-4AD4024D3013}"/>
          </ac:spMkLst>
        </pc:spChg>
      </pc:sldChg>
    </pc:docChg>
  </pc:docChgLst>
  <pc:docChgLst>
    <pc:chgData name="Jeanette Lindholm" userId="S::jeanette.lindholm@regionstockholm.se::69540610-1016-4bf5-849c-1c404cfa9584" providerId="AD" clId="Web-{54FFF9FA-A03E-0EF4-1B20-B4AAED56C81B}"/>
    <pc:docChg chg="addSld modSld">
      <pc:chgData name="Jeanette Lindholm" userId="S::jeanette.lindholm@regionstockholm.se::69540610-1016-4bf5-849c-1c404cfa9584" providerId="AD" clId="Web-{54FFF9FA-A03E-0EF4-1B20-B4AAED56C81B}" dt="2026-03-28T13:38:50.682" v="690" actId="20577"/>
      <pc:docMkLst>
        <pc:docMk/>
      </pc:docMkLst>
      <pc:sldChg chg="modSp">
        <pc:chgData name="Jeanette Lindholm" userId="S::jeanette.lindholm@regionstockholm.se::69540610-1016-4bf5-849c-1c404cfa9584" providerId="AD" clId="Web-{54FFF9FA-A03E-0EF4-1B20-B4AAED56C81B}" dt="2026-03-28T13:20:56.370" v="354" actId="20577"/>
        <pc:sldMkLst>
          <pc:docMk/>
          <pc:sldMk cId="1120433790" sldId="262"/>
        </pc:sldMkLst>
        <pc:spChg chg="mod">
          <ac:chgData name="Jeanette Lindholm" userId="S::jeanette.lindholm@regionstockholm.se::69540610-1016-4bf5-849c-1c404cfa9584" providerId="AD" clId="Web-{54FFF9FA-A03E-0EF4-1B20-B4AAED56C81B}" dt="2026-03-28T13:03:04.559" v="28" actId="20577"/>
          <ac:spMkLst>
            <pc:docMk/>
            <pc:sldMk cId="1120433790" sldId="262"/>
            <ac:spMk id="2" creationId="{923E239A-CE26-C225-5D32-BC223F31C3EA}"/>
          </ac:spMkLst>
        </pc:spChg>
        <pc:spChg chg="mod">
          <ac:chgData name="Jeanette Lindholm" userId="S::jeanette.lindholm@regionstockholm.se::69540610-1016-4bf5-849c-1c404cfa9584" providerId="AD" clId="Web-{54FFF9FA-A03E-0EF4-1B20-B4AAED56C81B}" dt="2026-03-28T13:20:56.370" v="354" actId="20577"/>
          <ac:spMkLst>
            <pc:docMk/>
            <pc:sldMk cId="1120433790" sldId="262"/>
            <ac:spMk id="3" creationId="{55AA221C-F9A6-2ED6-8499-C7028CD23A84}"/>
          </ac:spMkLst>
        </pc:spChg>
      </pc:sldChg>
      <pc:sldChg chg="modSp add replId">
        <pc:chgData name="Jeanette Lindholm" userId="S::jeanette.lindholm@regionstockholm.se::69540610-1016-4bf5-849c-1c404cfa9584" providerId="AD" clId="Web-{54FFF9FA-A03E-0EF4-1B20-B4AAED56C81B}" dt="2026-03-28T13:26:18.823" v="486" actId="20577"/>
        <pc:sldMkLst>
          <pc:docMk/>
          <pc:sldMk cId="1836558959" sldId="284"/>
        </pc:sldMkLst>
        <pc:spChg chg="mod">
          <ac:chgData name="Jeanette Lindholm" userId="S::jeanette.lindholm@regionstockholm.se::69540610-1016-4bf5-849c-1c404cfa9584" providerId="AD" clId="Web-{54FFF9FA-A03E-0EF4-1B20-B4AAED56C81B}" dt="2026-03-28T13:03:23.527" v="35" actId="20577"/>
          <ac:spMkLst>
            <pc:docMk/>
            <pc:sldMk cId="1836558959" sldId="284"/>
            <ac:spMk id="2" creationId="{C97EBD4C-8DC7-BE9C-F128-6B011FF2C213}"/>
          </ac:spMkLst>
        </pc:spChg>
        <pc:spChg chg="mod">
          <ac:chgData name="Jeanette Lindholm" userId="S::jeanette.lindholm@regionstockholm.se::69540610-1016-4bf5-849c-1c404cfa9584" providerId="AD" clId="Web-{54FFF9FA-A03E-0EF4-1B20-B4AAED56C81B}" dt="2026-03-28T13:26:18.823" v="486" actId="20577"/>
          <ac:spMkLst>
            <pc:docMk/>
            <pc:sldMk cId="1836558959" sldId="284"/>
            <ac:spMk id="3" creationId="{24884F06-2A64-DC8D-2561-F000DE2395C8}"/>
          </ac:spMkLst>
        </pc:spChg>
      </pc:sldChg>
    </pc:docChg>
  </pc:docChgLst>
  <pc:docChgLst>
    <pc:chgData name="Georgia Tzavara" userId="S::georgia.tzavara@regionstockholm.se::13118b7e-e6a6-4d83-b212-2808d1676ccd" providerId="AD" clId="Web-{B96F847B-BAC8-4888-9827-21EE9A9BD427}"/>
    <pc:docChg chg="sldOrd">
      <pc:chgData name="Georgia Tzavara" userId="S::georgia.tzavara@regionstockholm.se::13118b7e-e6a6-4d83-b212-2808d1676ccd" providerId="AD" clId="Web-{B96F847B-BAC8-4888-9827-21EE9A9BD427}" dt="2026-04-14T19:31:06.917" v="1"/>
      <pc:docMkLst>
        <pc:docMk/>
      </pc:docMkLst>
      <pc:sldChg chg="ord">
        <pc:chgData name="Georgia Tzavara" userId="S::georgia.tzavara@regionstockholm.se::13118b7e-e6a6-4d83-b212-2808d1676ccd" providerId="AD" clId="Web-{B96F847B-BAC8-4888-9827-21EE9A9BD427}" dt="2026-04-14T19:31:06.917" v="1"/>
        <pc:sldMkLst>
          <pc:docMk/>
          <pc:sldMk cId="1397193234" sldId="259"/>
        </pc:sldMkLst>
      </pc:sldChg>
    </pc:docChg>
  </pc:docChgLst>
  <pc:docChgLst>
    <pc:chgData name="Georgia Tzavara" userId="S::georgia.tzavara@regionstockholm.se::13118b7e-e6a6-4d83-b212-2808d1676ccd" providerId="AD" clId="Web-{A883113C-BCB2-4461-A720-0EC7C74EC425}"/>
    <pc:docChg chg="modSld">
      <pc:chgData name="Georgia Tzavara" userId="S::georgia.tzavara@regionstockholm.se::13118b7e-e6a6-4d83-b212-2808d1676ccd" providerId="AD" clId="Web-{A883113C-BCB2-4461-A720-0EC7C74EC425}" dt="2026-04-27T08:47:36.488" v="4" actId="14100"/>
      <pc:docMkLst>
        <pc:docMk/>
      </pc:docMkLst>
      <pc:sldChg chg="modSp">
        <pc:chgData name="Georgia Tzavara" userId="S::georgia.tzavara@regionstockholm.se::13118b7e-e6a6-4d83-b212-2808d1676ccd" providerId="AD" clId="Web-{A883113C-BCB2-4461-A720-0EC7C74EC425}" dt="2026-04-27T08:47:36.488" v="4" actId="14100"/>
        <pc:sldMkLst>
          <pc:docMk/>
          <pc:sldMk cId="1637044026" sldId="300"/>
        </pc:sldMkLst>
        <pc:spChg chg="mod">
          <ac:chgData name="Georgia Tzavara" userId="S::georgia.tzavara@regionstockholm.se::13118b7e-e6a6-4d83-b212-2808d1676ccd" providerId="AD" clId="Web-{A883113C-BCB2-4461-A720-0EC7C74EC425}" dt="2026-04-27T08:47:36.488" v="4" actId="14100"/>
          <ac:spMkLst>
            <pc:docMk/>
            <pc:sldMk cId="1637044026" sldId="300"/>
            <ac:spMk id="3" creationId="{35C469AA-91DD-0631-0972-6663E159DBFD}"/>
          </ac:spMkLst>
        </pc:spChg>
      </pc:sldChg>
      <pc:sldChg chg="addSp delSp modSp">
        <pc:chgData name="Georgia Tzavara" userId="S::georgia.tzavara@regionstockholm.se::13118b7e-e6a6-4d83-b212-2808d1676ccd" providerId="AD" clId="Web-{A883113C-BCB2-4461-A720-0EC7C74EC425}" dt="2026-04-27T08:46:18.316" v="3" actId="1076"/>
        <pc:sldMkLst>
          <pc:docMk/>
          <pc:sldMk cId="3119877723" sldId="336"/>
        </pc:sldMkLst>
        <pc:picChg chg="add mod">
          <ac:chgData name="Georgia Tzavara" userId="S::georgia.tzavara@regionstockholm.se::13118b7e-e6a6-4d83-b212-2808d1676ccd" providerId="AD" clId="Web-{A883113C-BCB2-4461-A720-0EC7C74EC425}" dt="2026-04-27T08:46:18.316" v="3" actId="1076"/>
          <ac:picMkLst>
            <pc:docMk/>
            <pc:sldMk cId="3119877723" sldId="336"/>
            <ac:picMk id="2" creationId="{8735C4DD-0FDE-34E0-0433-968B5636DECC}"/>
          </ac:picMkLst>
        </pc:picChg>
        <pc:picChg chg="del">
          <ac:chgData name="Georgia Tzavara" userId="S::georgia.tzavara@regionstockholm.se::13118b7e-e6a6-4d83-b212-2808d1676ccd" providerId="AD" clId="Web-{A883113C-BCB2-4461-A720-0EC7C74EC425}" dt="2026-04-27T08:46:02.128" v="0"/>
          <ac:picMkLst>
            <pc:docMk/>
            <pc:sldMk cId="3119877723" sldId="336"/>
            <ac:picMk id="3" creationId="{5F1E35FD-9562-CDA7-D7B0-1137A2ED1CD7}"/>
          </ac:picMkLst>
        </pc:picChg>
      </pc:sldChg>
    </pc:docChg>
  </pc:docChgLst>
  <pc:docChgLst>
    <pc:chgData name="Jeanette Lindholm" userId="S::jeanette.lindholm@regionstockholm.se::69540610-1016-4bf5-849c-1c404cfa9584" providerId="AD" clId="Web-{B166CBB9-5842-EB12-377F-D1A4D3C5D52E}"/>
    <pc:docChg chg="modSld">
      <pc:chgData name="Jeanette Lindholm" userId="S::jeanette.lindholm@regionstockholm.se::69540610-1016-4bf5-849c-1c404cfa9584" providerId="AD" clId="Web-{B166CBB9-5842-EB12-377F-D1A4D3C5D52E}" dt="2026-04-27T06:25:13.071" v="222" actId="20577"/>
      <pc:docMkLst>
        <pc:docMk/>
      </pc:docMkLst>
      <pc:sldChg chg="modSp">
        <pc:chgData name="Jeanette Lindholm" userId="S::jeanette.lindholm@regionstockholm.se::69540610-1016-4bf5-849c-1c404cfa9584" providerId="AD" clId="Web-{B166CBB9-5842-EB12-377F-D1A4D3C5D52E}" dt="2026-04-27T06:11:06.300" v="1" actId="20577"/>
        <pc:sldMkLst>
          <pc:docMk/>
          <pc:sldMk cId="1199464728" sldId="257"/>
        </pc:sldMkLst>
        <pc:spChg chg="mod">
          <ac:chgData name="Jeanette Lindholm" userId="S::jeanette.lindholm@regionstockholm.se::69540610-1016-4bf5-849c-1c404cfa9584" providerId="AD" clId="Web-{B166CBB9-5842-EB12-377F-D1A4D3C5D52E}" dt="2026-04-27T06:11:06.300" v="1" actId="20577"/>
          <ac:spMkLst>
            <pc:docMk/>
            <pc:sldMk cId="1199464728" sldId="257"/>
            <ac:spMk id="3" creationId="{6A10443B-28E8-BD68-3C76-ADDEBC1503ED}"/>
          </ac:spMkLst>
        </pc:spChg>
      </pc:sldChg>
      <pc:sldChg chg="modSp">
        <pc:chgData name="Jeanette Lindholm" userId="S::jeanette.lindholm@regionstockholm.se::69540610-1016-4bf5-849c-1c404cfa9584" providerId="AD" clId="Web-{B166CBB9-5842-EB12-377F-D1A4D3C5D52E}" dt="2026-04-27T06:21:08.711" v="198" actId="14100"/>
        <pc:sldMkLst>
          <pc:docMk/>
          <pc:sldMk cId="819196166" sldId="295"/>
        </pc:sldMkLst>
        <pc:spChg chg="mod">
          <ac:chgData name="Jeanette Lindholm" userId="S::jeanette.lindholm@regionstockholm.se::69540610-1016-4bf5-849c-1c404cfa9584" providerId="AD" clId="Web-{B166CBB9-5842-EB12-377F-D1A4D3C5D52E}" dt="2026-04-27T06:21:08.711" v="198" actId="14100"/>
          <ac:spMkLst>
            <pc:docMk/>
            <pc:sldMk cId="819196166" sldId="295"/>
            <ac:spMk id="164" creationId="{12F775E8-1B04-0B7A-D1D3-1D4CDDD03C51}"/>
          </ac:spMkLst>
        </pc:spChg>
        <pc:spChg chg="mod">
          <ac:chgData name="Jeanette Lindholm" userId="S::jeanette.lindholm@regionstockholm.se::69540610-1016-4bf5-849c-1c404cfa9584" providerId="AD" clId="Web-{B166CBB9-5842-EB12-377F-D1A4D3C5D52E}" dt="2026-04-27T06:21:00.226" v="197" actId="20577"/>
          <ac:spMkLst>
            <pc:docMk/>
            <pc:sldMk cId="819196166" sldId="295"/>
            <ac:spMk id="165" creationId="{2585B91A-C5B0-732C-87A8-4AD4024D3013}"/>
          </ac:spMkLst>
        </pc:spChg>
      </pc:sldChg>
      <pc:sldChg chg="modSp">
        <pc:chgData name="Jeanette Lindholm" userId="S::jeanette.lindholm@regionstockholm.se::69540610-1016-4bf5-849c-1c404cfa9584" providerId="AD" clId="Web-{B166CBB9-5842-EB12-377F-D1A4D3C5D52E}" dt="2026-04-27T06:25:13.071" v="222" actId="20577"/>
        <pc:sldMkLst>
          <pc:docMk/>
          <pc:sldMk cId="3656333774" sldId="299"/>
        </pc:sldMkLst>
        <pc:spChg chg="mod">
          <ac:chgData name="Jeanette Lindholm" userId="S::jeanette.lindholm@regionstockholm.se::69540610-1016-4bf5-849c-1c404cfa9584" providerId="AD" clId="Web-{B166CBB9-5842-EB12-377F-D1A4D3C5D52E}" dt="2026-04-27T06:25:13.071" v="222" actId="20577"/>
          <ac:spMkLst>
            <pc:docMk/>
            <pc:sldMk cId="3656333774" sldId="299"/>
            <ac:spMk id="3" creationId="{9F4A2EB1-03FA-EB48-E027-B312A257EA37}"/>
          </ac:spMkLst>
        </pc:spChg>
      </pc:sldChg>
      <pc:sldChg chg="modSp">
        <pc:chgData name="Jeanette Lindholm" userId="S::jeanette.lindholm@regionstockholm.se::69540610-1016-4bf5-849c-1c404cfa9584" providerId="AD" clId="Web-{B166CBB9-5842-EB12-377F-D1A4D3C5D52E}" dt="2026-04-27T06:21:34.945" v="199" actId="20577"/>
        <pc:sldMkLst>
          <pc:docMk/>
          <pc:sldMk cId="3474707658" sldId="337"/>
        </pc:sldMkLst>
        <pc:spChg chg="mod">
          <ac:chgData name="Jeanette Lindholm" userId="S::jeanette.lindholm@regionstockholm.se::69540610-1016-4bf5-849c-1c404cfa9584" providerId="AD" clId="Web-{B166CBB9-5842-EB12-377F-D1A4D3C5D52E}" dt="2026-04-27T06:21:34.945" v="199" actId="20577"/>
          <ac:spMkLst>
            <pc:docMk/>
            <pc:sldMk cId="3474707658" sldId="337"/>
            <ac:spMk id="164" creationId="{EADE0577-30BB-117C-8193-9174A9C10C29}"/>
          </ac:spMkLst>
        </pc:spChg>
      </pc:sldChg>
    </pc:docChg>
  </pc:docChgLst>
  <pc:docChgLst>
    <pc:chgData name="Jeanette Lindholm" userId="S::jeanette.lindholm@regionstockholm.se::69540610-1016-4bf5-849c-1c404cfa9584" providerId="AD" clId="Web-{201CA4A1-C718-359A-8092-54EB554742DC}"/>
    <pc:docChg chg="modSld">
      <pc:chgData name="Jeanette Lindholm" userId="S::jeanette.lindholm@regionstockholm.se::69540610-1016-4bf5-849c-1c404cfa9584" providerId="AD" clId="Web-{201CA4A1-C718-359A-8092-54EB554742DC}" dt="2026-03-28T12:22:06.307" v="11" actId="20577"/>
      <pc:docMkLst>
        <pc:docMk/>
      </pc:docMkLst>
      <pc:sldChg chg="modSp">
        <pc:chgData name="Jeanette Lindholm" userId="S::jeanette.lindholm@regionstockholm.se::69540610-1016-4bf5-849c-1c404cfa9584" providerId="AD" clId="Web-{201CA4A1-C718-359A-8092-54EB554742DC}" dt="2026-03-28T12:22:06.307" v="11" actId="20577"/>
        <pc:sldMkLst>
          <pc:docMk/>
          <pc:sldMk cId="3457702781" sldId="280"/>
        </pc:sldMkLst>
        <pc:spChg chg="mod">
          <ac:chgData name="Jeanette Lindholm" userId="S::jeanette.lindholm@regionstockholm.se::69540610-1016-4bf5-849c-1c404cfa9584" providerId="AD" clId="Web-{201CA4A1-C718-359A-8092-54EB554742DC}" dt="2026-03-28T12:22:06.307" v="11" actId="20577"/>
          <ac:spMkLst>
            <pc:docMk/>
            <pc:sldMk cId="3457702781" sldId="280"/>
            <ac:spMk id="179" creationId="{00000000-0000-0000-0000-000000000000}"/>
          </ac:spMkLst>
        </pc:spChg>
      </pc:sldChg>
    </pc:docChg>
  </pc:docChgLst>
  <pc:docChgLst>
    <pc:chgData name="Jeanette Lindholm" userId="S::jeanette.lindholm@regionstockholm.se::69540610-1016-4bf5-849c-1c404cfa9584" providerId="AD" clId="Web-{D46B9D94-AE66-463D-A366-188A155E04DD}"/>
    <pc:docChg chg="modSld">
      <pc:chgData name="Jeanette Lindholm" userId="S::jeanette.lindholm@regionstockholm.se::69540610-1016-4bf5-849c-1c404cfa9584" providerId="AD" clId="Web-{D46B9D94-AE66-463D-A366-188A155E04DD}" dt="2026-04-11T11:37:20.087" v="90" actId="20577"/>
      <pc:docMkLst>
        <pc:docMk/>
      </pc:docMkLst>
      <pc:sldChg chg="modSp">
        <pc:chgData name="Jeanette Lindholm" userId="S::jeanette.lindholm@regionstockholm.se::69540610-1016-4bf5-849c-1c404cfa9584" providerId="AD" clId="Web-{D46B9D94-AE66-463D-A366-188A155E04DD}" dt="2026-04-11T11:37:20.087" v="90" actId="20577"/>
        <pc:sldMkLst>
          <pc:docMk/>
          <pc:sldMk cId="2102916356" sldId="263"/>
        </pc:sldMkLst>
        <pc:spChg chg="mod">
          <ac:chgData name="Jeanette Lindholm" userId="S::jeanette.lindholm@regionstockholm.se::69540610-1016-4bf5-849c-1c404cfa9584" providerId="AD" clId="Web-{D46B9D94-AE66-463D-A366-188A155E04DD}" dt="2026-04-11T11:37:20.087" v="90" actId="20577"/>
          <ac:spMkLst>
            <pc:docMk/>
            <pc:sldMk cId="2102916356" sldId="263"/>
            <ac:spMk id="3" creationId="{91263AB1-7B7E-38A2-60BD-9C427AF79AAD}"/>
          </ac:spMkLst>
        </pc:spChg>
      </pc:sldChg>
    </pc:docChg>
  </pc:docChgLst>
  <pc:docChgLst>
    <pc:chgData name="Georgia Tzavara" userId="S::georgia.tzavara@regionstockholm.se::13118b7e-e6a6-4d83-b212-2808d1676ccd" providerId="AD" clId="Web-{42E1785E-E77A-4766-A70D-21235D5F700D}"/>
    <pc:docChg chg="addSld delSld modSld sldOrd">
      <pc:chgData name="Georgia Tzavara" userId="S::georgia.tzavara@regionstockholm.se::13118b7e-e6a6-4d83-b212-2808d1676ccd" providerId="AD" clId="Web-{42E1785E-E77A-4766-A70D-21235D5F700D}" dt="2026-04-25T16:37:39.133" v="69" actId="1076"/>
      <pc:docMkLst>
        <pc:docMk/>
      </pc:docMkLst>
      <pc:sldChg chg="modSp">
        <pc:chgData name="Georgia Tzavara" userId="S::georgia.tzavara@regionstockholm.se::13118b7e-e6a6-4d83-b212-2808d1676ccd" providerId="AD" clId="Web-{42E1785E-E77A-4766-A70D-21235D5F700D}" dt="2026-04-25T16:29:55.107" v="13" actId="14100"/>
        <pc:sldMkLst>
          <pc:docMk/>
          <pc:sldMk cId="2102916356" sldId="263"/>
        </pc:sldMkLst>
        <pc:spChg chg="mod">
          <ac:chgData name="Georgia Tzavara" userId="S::georgia.tzavara@regionstockholm.se::13118b7e-e6a6-4d83-b212-2808d1676ccd" providerId="AD" clId="Web-{42E1785E-E77A-4766-A70D-21235D5F700D}" dt="2026-04-25T16:29:55.107" v="13" actId="14100"/>
          <ac:spMkLst>
            <pc:docMk/>
            <pc:sldMk cId="2102916356" sldId="263"/>
            <ac:spMk id="2" creationId="{73C780CD-633B-3239-54FF-CBACA5EB2773}"/>
          </ac:spMkLst>
        </pc:spChg>
      </pc:sldChg>
      <pc:sldChg chg="modSp">
        <pc:chgData name="Georgia Tzavara" userId="S::georgia.tzavara@regionstockholm.se::13118b7e-e6a6-4d83-b212-2808d1676ccd" providerId="AD" clId="Web-{42E1785E-E77A-4766-A70D-21235D5F700D}" dt="2026-04-25T16:37:39.133" v="69" actId="1076"/>
        <pc:sldMkLst>
          <pc:docMk/>
          <pc:sldMk cId="819196166" sldId="295"/>
        </pc:sldMkLst>
        <pc:spChg chg="mod">
          <ac:chgData name="Georgia Tzavara" userId="S::georgia.tzavara@regionstockholm.se::13118b7e-e6a6-4d83-b212-2808d1676ccd" providerId="AD" clId="Web-{42E1785E-E77A-4766-A70D-21235D5F700D}" dt="2026-04-25T16:37:39.133" v="69" actId="1076"/>
          <ac:spMkLst>
            <pc:docMk/>
            <pc:sldMk cId="819196166" sldId="295"/>
            <ac:spMk id="165" creationId="{2585B91A-C5B0-732C-87A8-4AD4024D3013}"/>
          </ac:spMkLst>
        </pc:spChg>
      </pc:sldChg>
      <pc:sldChg chg="modSp">
        <pc:chgData name="Georgia Tzavara" userId="S::georgia.tzavara@regionstockholm.se::13118b7e-e6a6-4d83-b212-2808d1676ccd" providerId="AD" clId="Web-{42E1785E-E77A-4766-A70D-21235D5F700D}" dt="2026-04-25T16:30:18.169" v="15" actId="1076"/>
        <pc:sldMkLst>
          <pc:docMk/>
          <pc:sldMk cId="3656333774" sldId="299"/>
        </pc:sldMkLst>
        <pc:spChg chg="mod">
          <ac:chgData name="Georgia Tzavara" userId="S::georgia.tzavara@regionstockholm.se::13118b7e-e6a6-4d83-b212-2808d1676ccd" providerId="AD" clId="Web-{42E1785E-E77A-4766-A70D-21235D5F700D}" dt="2026-04-25T16:30:18.169" v="15" actId="1076"/>
          <ac:spMkLst>
            <pc:docMk/>
            <pc:sldMk cId="3656333774" sldId="299"/>
            <ac:spMk id="3" creationId="{9F4A2EB1-03FA-EB48-E027-B312A257EA37}"/>
          </ac:spMkLst>
        </pc:spChg>
        <pc:spChg chg="mod">
          <ac:chgData name="Georgia Tzavara" userId="S::georgia.tzavara@regionstockholm.se::13118b7e-e6a6-4d83-b212-2808d1676ccd" providerId="AD" clId="Web-{42E1785E-E77A-4766-A70D-21235D5F700D}" dt="2026-04-25T16:30:09.060" v="14" actId="20577"/>
          <ac:spMkLst>
            <pc:docMk/>
            <pc:sldMk cId="3656333774" sldId="299"/>
            <ac:spMk id="164" creationId="{FDED7A9B-D2C8-CAF7-D22A-842B460EE440}"/>
          </ac:spMkLst>
        </pc:spChg>
      </pc:sldChg>
      <pc:sldChg chg="modSp">
        <pc:chgData name="Georgia Tzavara" userId="S::georgia.tzavara@regionstockholm.se::13118b7e-e6a6-4d83-b212-2808d1676ccd" providerId="AD" clId="Web-{42E1785E-E77A-4766-A70D-21235D5F700D}" dt="2026-04-25T16:31:04.747" v="21" actId="20577"/>
        <pc:sldMkLst>
          <pc:docMk/>
          <pc:sldMk cId="1637044026" sldId="300"/>
        </pc:sldMkLst>
        <pc:spChg chg="mod">
          <ac:chgData name="Georgia Tzavara" userId="S::georgia.tzavara@regionstockholm.se::13118b7e-e6a6-4d83-b212-2808d1676ccd" providerId="AD" clId="Web-{42E1785E-E77A-4766-A70D-21235D5F700D}" dt="2026-04-25T16:30:56.872" v="20" actId="20577"/>
          <ac:spMkLst>
            <pc:docMk/>
            <pc:sldMk cId="1637044026" sldId="300"/>
            <ac:spMk id="3" creationId="{35C469AA-91DD-0631-0972-6663E159DBFD}"/>
          </ac:spMkLst>
        </pc:spChg>
        <pc:spChg chg="mod">
          <ac:chgData name="Georgia Tzavara" userId="S::georgia.tzavara@regionstockholm.se::13118b7e-e6a6-4d83-b212-2808d1676ccd" providerId="AD" clId="Web-{42E1785E-E77A-4766-A70D-21235D5F700D}" dt="2026-04-25T16:31:04.747" v="21" actId="20577"/>
          <ac:spMkLst>
            <pc:docMk/>
            <pc:sldMk cId="1637044026" sldId="300"/>
            <ac:spMk id="164" creationId="{862C2AE0-9C03-7216-B0E4-B177C444B274}"/>
          </ac:spMkLst>
        </pc:spChg>
      </pc:sldChg>
      <pc:sldChg chg="modSp">
        <pc:chgData name="Georgia Tzavara" userId="S::georgia.tzavara@regionstockholm.se::13118b7e-e6a6-4d83-b212-2808d1676ccd" providerId="AD" clId="Web-{42E1785E-E77A-4766-A70D-21235D5F700D}" dt="2026-04-25T16:28:00.060" v="9" actId="20577"/>
        <pc:sldMkLst>
          <pc:docMk/>
          <pc:sldMk cId="1418048796" sldId="301"/>
        </pc:sldMkLst>
        <pc:spChg chg="mod">
          <ac:chgData name="Georgia Tzavara" userId="S::georgia.tzavara@regionstockholm.se::13118b7e-e6a6-4d83-b212-2808d1676ccd" providerId="AD" clId="Web-{42E1785E-E77A-4766-A70D-21235D5F700D}" dt="2026-04-25T16:27:53.138" v="6" actId="1076"/>
          <ac:spMkLst>
            <pc:docMk/>
            <pc:sldMk cId="1418048796" sldId="301"/>
            <ac:spMk id="164" creationId="{FB2FF336-9888-CD1B-53BC-179956EF1E89}"/>
          </ac:spMkLst>
        </pc:spChg>
        <pc:spChg chg="mod">
          <ac:chgData name="Georgia Tzavara" userId="S::georgia.tzavara@regionstockholm.se::13118b7e-e6a6-4d83-b212-2808d1676ccd" providerId="AD" clId="Web-{42E1785E-E77A-4766-A70D-21235D5F700D}" dt="2026-04-25T16:28:00.060" v="9" actId="20577"/>
          <ac:spMkLst>
            <pc:docMk/>
            <pc:sldMk cId="1418048796" sldId="301"/>
            <ac:spMk id="165" creationId="{D7F50A35-21F4-1953-E034-80244296DC37}"/>
          </ac:spMkLst>
        </pc:spChg>
        <pc:spChg chg="mod">
          <ac:chgData name="Georgia Tzavara" userId="S::georgia.tzavara@regionstockholm.se::13118b7e-e6a6-4d83-b212-2808d1676ccd" providerId="AD" clId="Web-{42E1785E-E77A-4766-A70D-21235D5F700D}" dt="2026-04-25T16:27:48.045" v="5" actId="14100"/>
          <ac:spMkLst>
            <pc:docMk/>
            <pc:sldMk cId="1418048796" sldId="301"/>
            <ac:spMk id="179" creationId="{78F10B71-C467-655A-28FB-2B26684EFAD9}"/>
          </ac:spMkLst>
        </pc:spChg>
      </pc:sldChg>
      <pc:sldChg chg="add">
        <pc:chgData name="Georgia Tzavara" userId="S::georgia.tzavara@regionstockholm.se::13118b7e-e6a6-4d83-b212-2808d1676ccd" providerId="AD" clId="Web-{42E1785E-E77A-4766-A70D-21235D5F700D}" dt="2026-04-25T16:28:47.044" v="10"/>
        <pc:sldMkLst>
          <pc:docMk/>
          <pc:sldMk cId="2624406494" sldId="302"/>
        </pc:sldMkLst>
      </pc:sldChg>
      <pc:sldChg chg="add">
        <pc:chgData name="Georgia Tzavara" userId="S::georgia.tzavara@regionstockholm.se::13118b7e-e6a6-4d83-b212-2808d1676ccd" providerId="AD" clId="Web-{42E1785E-E77A-4766-A70D-21235D5F700D}" dt="2026-04-25T16:31:36.153" v="22"/>
        <pc:sldMkLst>
          <pc:docMk/>
          <pc:sldMk cId="1524694087" sldId="304"/>
        </pc:sldMkLst>
      </pc:sldChg>
      <pc:sldChg chg="add">
        <pc:chgData name="Georgia Tzavara" userId="S::georgia.tzavara@regionstockholm.se::13118b7e-e6a6-4d83-b212-2808d1676ccd" providerId="AD" clId="Web-{42E1785E-E77A-4766-A70D-21235D5F700D}" dt="2026-04-25T16:27:17.279" v="2"/>
        <pc:sldMkLst>
          <pc:docMk/>
          <pc:sldMk cId="3119877723" sldId="336"/>
        </pc:sldMkLst>
      </pc:sldChg>
      <pc:sldChg chg="addSp delSp modSp add ord replId">
        <pc:chgData name="Georgia Tzavara" userId="S::georgia.tzavara@regionstockholm.se::13118b7e-e6a6-4d83-b212-2808d1676ccd" providerId="AD" clId="Web-{42E1785E-E77A-4766-A70D-21235D5F700D}" dt="2026-04-25T16:35:58.619" v="65"/>
        <pc:sldMkLst>
          <pc:docMk/>
          <pc:sldMk cId="3474707658" sldId="337"/>
        </pc:sldMkLst>
        <pc:spChg chg="mod">
          <ac:chgData name="Georgia Tzavara" userId="S::georgia.tzavara@regionstockholm.se::13118b7e-e6a6-4d83-b212-2808d1676ccd" providerId="AD" clId="Web-{42E1785E-E77A-4766-A70D-21235D5F700D}" dt="2026-04-25T16:33:51.698" v="47" actId="20577"/>
          <ac:spMkLst>
            <pc:docMk/>
            <pc:sldMk cId="3474707658" sldId="337"/>
            <ac:spMk id="164" creationId="{EADE0577-30BB-117C-8193-9174A9C10C29}"/>
          </ac:spMkLst>
        </pc:spChg>
        <pc:picChg chg="add mod">
          <ac:chgData name="Georgia Tzavara" userId="S::georgia.tzavara@regionstockholm.se::13118b7e-e6a6-4d83-b212-2808d1676ccd" providerId="AD" clId="Web-{42E1785E-E77A-4766-A70D-21235D5F700D}" dt="2026-04-25T16:33:28.604" v="42" actId="14100"/>
          <ac:picMkLst>
            <pc:docMk/>
            <pc:sldMk cId="3474707658" sldId="337"/>
            <ac:picMk id="2" creationId="{C21CD9F4-39B9-7F1A-0857-5933EDAE6730}"/>
          </ac:picMkLst>
        </pc:picChg>
      </pc:sldChg>
      <pc:sldChg chg="addSp delSp modSp add ord replId">
        <pc:chgData name="Georgia Tzavara" userId="S::georgia.tzavara@regionstockholm.se::13118b7e-e6a6-4d83-b212-2808d1676ccd" providerId="AD" clId="Web-{42E1785E-E77A-4766-A70D-21235D5F700D}" dt="2026-04-25T16:36:07.931" v="66"/>
        <pc:sldMkLst>
          <pc:docMk/>
          <pc:sldMk cId="3205372693" sldId="338"/>
        </pc:sldMkLst>
        <pc:spChg chg="mod">
          <ac:chgData name="Georgia Tzavara" userId="S::georgia.tzavara@regionstockholm.se::13118b7e-e6a6-4d83-b212-2808d1676ccd" providerId="AD" clId="Web-{42E1785E-E77A-4766-A70D-21235D5F700D}" dt="2026-04-25T16:34:09.666" v="53" actId="20577"/>
          <ac:spMkLst>
            <pc:docMk/>
            <pc:sldMk cId="3205372693" sldId="338"/>
            <ac:spMk id="164" creationId="{8C501056-5967-F2AA-F6AD-2321AFDFE142}"/>
          </ac:spMkLst>
        </pc:spChg>
        <pc:picChg chg="add mod modCrop">
          <ac:chgData name="Georgia Tzavara" userId="S::georgia.tzavara@regionstockholm.se::13118b7e-e6a6-4d83-b212-2808d1676ccd" providerId="AD" clId="Web-{42E1785E-E77A-4766-A70D-21235D5F700D}" dt="2026-04-25T16:35:03.791" v="62" actId="1076"/>
          <ac:picMkLst>
            <pc:docMk/>
            <pc:sldMk cId="3205372693" sldId="338"/>
            <ac:picMk id="5" creationId="{C5D4DACE-B27C-D85D-D792-6A2AF16436B0}"/>
          </ac:picMkLst>
        </pc:picChg>
      </pc:sldChg>
    </pc:docChg>
  </pc:docChgLst>
  <pc:docChgLst>
    <pc:chgData name="Jeanette Lindholm" userId="S::jeanette.lindholm@regionstockholm.se::69540610-1016-4bf5-849c-1c404cfa9584" providerId="AD" clId="Web-{FC555C67-8EEA-B701-4ADD-28B19667AB66}"/>
    <pc:docChg chg="addSld delSld">
      <pc:chgData name="Jeanette Lindholm" userId="S::jeanette.lindholm@regionstockholm.se::69540610-1016-4bf5-849c-1c404cfa9584" providerId="AD" clId="Web-{FC555C67-8EEA-B701-4ADD-28B19667AB66}" dt="2026-03-28T11:24:21.508" v="2"/>
      <pc:docMkLst>
        <pc:docMk/>
      </pc:docMkLst>
      <pc:sldMasterChg chg="addSldLayout">
        <pc:chgData name="Jeanette Lindholm" userId="S::jeanette.lindholm@regionstockholm.se::69540610-1016-4bf5-849c-1c404cfa9584" providerId="AD" clId="Web-{FC555C67-8EEA-B701-4ADD-28B19667AB66}" dt="2026-03-28T11:24:05.086" v="1"/>
        <pc:sldMasterMkLst>
          <pc:docMk/>
          <pc:sldMasterMk cId="3707285536" sldId="2147483648"/>
        </pc:sldMasterMkLst>
        <pc:sldLayoutChg chg="add">
          <pc:chgData name="Jeanette Lindholm" userId="S::jeanette.lindholm@regionstockholm.se::69540610-1016-4bf5-849c-1c404cfa9584" providerId="AD" clId="Web-{FC555C67-8EEA-B701-4ADD-28B19667AB66}" dt="2026-03-28T11:24:05.086" v="1"/>
          <pc:sldLayoutMkLst>
            <pc:docMk/>
            <pc:sldMasterMk cId="3707285536" sldId="2147483648"/>
            <pc:sldLayoutMk cId="848147743" sldId="2147483660"/>
          </pc:sldLayoutMkLst>
        </pc:sldLayoutChg>
      </pc:sldMasterChg>
    </pc:docChg>
  </pc:docChgLst>
  <pc:docChgLst>
    <pc:chgData name="Georgia Tzavara" userId="S::georgia.tzavara@regionstockholm.se::13118b7e-e6a6-4d83-b212-2808d1676ccd" providerId="AD" clId="Web-{266CA166-2FF0-4136-9CAC-ABED6251A128}"/>
    <pc:docChg chg="addSld modSld">
      <pc:chgData name="Georgia Tzavara" userId="S::georgia.tzavara@regionstockholm.se::13118b7e-e6a6-4d83-b212-2808d1676ccd" providerId="AD" clId="Web-{266CA166-2FF0-4136-9CAC-ABED6251A128}" dt="2026-04-14T19:49:42.669" v="46" actId="20577"/>
      <pc:docMkLst>
        <pc:docMk/>
      </pc:docMkLst>
      <pc:sldChg chg="modSp">
        <pc:chgData name="Georgia Tzavara" userId="S::georgia.tzavara@regionstockholm.se::13118b7e-e6a6-4d83-b212-2808d1676ccd" providerId="AD" clId="Web-{266CA166-2FF0-4136-9CAC-ABED6251A128}" dt="2026-04-14T19:46:47.042" v="31" actId="20577"/>
        <pc:sldMkLst>
          <pc:docMk/>
          <pc:sldMk cId="1397193234" sldId="259"/>
        </pc:sldMkLst>
        <pc:spChg chg="mod">
          <ac:chgData name="Georgia Tzavara" userId="S::georgia.tzavara@regionstockholm.se::13118b7e-e6a6-4d83-b212-2808d1676ccd" providerId="AD" clId="Web-{266CA166-2FF0-4136-9CAC-ABED6251A128}" dt="2026-04-14T19:46:47.042" v="31" actId="20577"/>
          <ac:spMkLst>
            <pc:docMk/>
            <pc:sldMk cId="1397193234" sldId="259"/>
            <ac:spMk id="3" creationId="{C207872C-4672-FE39-E053-586DFD35787A}"/>
          </ac:spMkLst>
        </pc:spChg>
      </pc:sldChg>
      <pc:sldChg chg="modSp add replId">
        <pc:chgData name="Georgia Tzavara" userId="S::georgia.tzavara@regionstockholm.se::13118b7e-e6a6-4d83-b212-2808d1676ccd" providerId="AD" clId="Web-{266CA166-2FF0-4136-9CAC-ABED6251A128}" dt="2026-04-14T19:49:42.669" v="46" actId="20577"/>
        <pc:sldMkLst>
          <pc:docMk/>
          <pc:sldMk cId="594587250" sldId="294"/>
        </pc:sldMkLst>
        <pc:spChg chg="mod">
          <ac:chgData name="Georgia Tzavara" userId="S::georgia.tzavara@regionstockholm.se::13118b7e-e6a6-4d83-b212-2808d1676ccd" providerId="AD" clId="Web-{266CA166-2FF0-4136-9CAC-ABED6251A128}" dt="2026-04-14T19:49:42.669" v="46" actId="20577"/>
          <ac:spMkLst>
            <pc:docMk/>
            <pc:sldMk cId="594587250" sldId="294"/>
            <ac:spMk id="3" creationId="{1D0ABBE2-CBFA-4B06-7FC9-1422D9533597}"/>
          </ac:spMkLst>
        </pc:spChg>
      </pc:sldChg>
    </pc:docChg>
  </pc:docChgLst>
  <pc:docChgLst>
    <pc:chgData name="Georgia Tzavara" userId="S::georgia.tzavara@regionstockholm.se::13118b7e-e6a6-4d83-b212-2808d1676ccd" providerId="AD" clId="Web-{9CC91F26-CC8A-460A-A885-AD4DF28EC8A1}"/>
    <pc:docChg chg="addSld delSld modSld">
      <pc:chgData name="Georgia Tzavara" userId="S::georgia.tzavara@regionstockholm.se::13118b7e-e6a6-4d83-b212-2808d1676ccd" providerId="AD" clId="Web-{9CC91F26-CC8A-460A-A885-AD4DF28EC8A1}" dt="2026-04-27T07:52:17.781" v="151" actId="20577"/>
      <pc:docMkLst>
        <pc:docMk/>
      </pc:docMkLst>
      <pc:sldChg chg="modSp">
        <pc:chgData name="Georgia Tzavara" userId="S::georgia.tzavara@regionstockholm.se::13118b7e-e6a6-4d83-b212-2808d1676ccd" providerId="AD" clId="Web-{9CC91F26-CC8A-460A-A885-AD4DF28EC8A1}" dt="2026-04-27T07:36:22.703" v="25" actId="20577"/>
        <pc:sldMkLst>
          <pc:docMk/>
          <pc:sldMk cId="847054832" sldId="261"/>
        </pc:sldMkLst>
        <pc:spChg chg="mod">
          <ac:chgData name="Georgia Tzavara" userId="S::georgia.tzavara@regionstockholm.se::13118b7e-e6a6-4d83-b212-2808d1676ccd" providerId="AD" clId="Web-{9CC91F26-CC8A-460A-A885-AD4DF28EC8A1}" dt="2026-04-27T07:36:22.703" v="25" actId="20577"/>
          <ac:spMkLst>
            <pc:docMk/>
            <pc:sldMk cId="847054832" sldId="261"/>
            <ac:spMk id="3" creationId="{9C31CC01-97CF-0673-B09F-6C9350373CBF}"/>
          </ac:spMkLst>
        </pc:spChg>
      </pc:sldChg>
      <pc:sldChg chg="modSp">
        <pc:chgData name="Georgia Tzavara" userId="S::georgia.tzavara@regionstockholm.se::13118b7e-e6a6-4d83-b212-2808d1676ccd" providerId="AD" clId="Web-{9CC91F26-CC8A-460A-A885-AD4DF28EC8A1}" dt="2026-04-27T07:52:17.781" v="151" actId="20577"/>
        <pc:sldMkLst>
          <pc:docMk/>
          <pc:sldMk cId="2102916356" sldId="263"/>
        </pc:sldMkLst>
        <pc:spChg chg="mod">
          <ac:chgData name="Georgia Tzavara" userId="S::georgia.tzavara@regionstockholm.se::13118b7e-e6a6-4d83-b212-2808d1676ccd" providerId="AD" clId="Web-{9CC91F26-CC8A-460A-A885-AD4DF28EC8A1}" dt="2026-04-27T07:43:47.172" v="80" actId="20577"/>
          <ac:spMkLst>
            <pc:docMk/>
            <pc:sldMk cId="2102916356" sldId="263"/>
            <ac:spMk id="2" creationId="{73C780CD-633B-3239-54FF-CBACA5EB2773}"/>
          </ac:spMkLst>
        </pc:spChg>
        <pc:spChg chg="mod">
          <ac:chgData name="Georgia Tzavara" userId="S::georgia.tzavara@regionstockholm.se::13118b7e-e6a6-4d83-b212-2808d1676ccd" providerId="AD" clId="Web-{9CC91F26-CC8A-460A-A885-AD4DF28EC8A1}" dt="2026-04-27T07:52:17.781" v="151" actId="20577"/>
          <ac:spMkLst>
            <pc:docMk/>
            <pc:sldMk cId="2102916356" sldId="263"/>
            <ac:spMk id="3" creationId="{91263AB1-7B7E-38A2-60BD-9C427AF79AAD}"/>
          </ac:spMkLst>
        </pc:spChg>
      </pc:sldChg>
      <pc:sldChg chg="modSp">
        <pc:chgData name="Georgia Tzavara" userId="S::georgia.tzavara@regionstockholm.se::13118b7e-e6a6-4d83-b212-2808d1676ccd" providerId="AD" clId="Web-{9CC91F26-CC8A-460A-A885-AD4DF28EC8A1}" dt="2026-04-27T07:32:52.609" v="1" actId="1076"/>
        <pc:sldMkLst>
          <pc:docMk/>
          <pc:sldMk cId="3457702781" sldId="280"/>
        </pc:sldMkLst>
        <pc:picChg chg="mod">
          <ac:chgData name="Georgia Tzavara" userId="S::georgia.tzavara@regionstockholm.se::13118b7e-e6a6-4d83-b212-2808d1676ccd" providerId="AD" clId="Web-{9CC91F26-CC8A-460A-A885-AD4DF28EC8A1}" dt="2026-04-27T07:32:52.609" v="1" actId="1076"/>
          <ac:picMkLst>
            <pc:docMk/>
            <pc:sldMk cId="3457702781" sldId="280"/>
            <ac:picMk id="180" creationId="{00000000-0000-0000-0000-000000000000}"/>
          </ac:picMkLst>
        </pc:picChg>
      </pc:sldChg>
      <pc:sldChg chg="modSp">
        <pc:chgData name="Georgia Tzavara" userId="S::georgia.tzavara@regionstockholm.se::13118b7e-e6a6-4d83-b212-2808d1676ccd" providerId="AD" clId="Web-{9CC91F26-CC8A-460A-A885-AD4DF28EC8A1}" dt="2026-04-27T07:35:43.656" v="17" actId="1076"/>
        <pc:sldMkLst>
          <pc:docMk/>
          <pc:sldMk cId="819196166" sldId="295"/>
        </pc:sldMkLst>
        <pc:spChg chg="mod">
          <ac:chgData name="Georgia Tzavara" userId="S::georgia.tzavara@regionstockholm.se::13118b7e-e6a6-4d83-b212-2808d1676ccd" providerId="AD" clId="Web-{9CC91F26-CC8A-460A-A885-AD4DF28EC8A1}" dt="2026-04-27T07:35:43.656" v="17" actId="1076"/>
          <ac:spMkLst>
            <pc:docMk/>
            <pc:sldMk cId="819196166" sldId="295"/>
            <ac:spMk id="165" creationId="{2585B91A-C5B0-732C-87A8-4AD4024D3013}"/>
          </ac:spMkLst>
        </pc:spChg>
      </pc:sldChg>
      <pc:sldChg chg="modSp">
        <pc:chgData name="Georgia Tzavara" userId="S::georgia.tzavara@regionstockholm.se::13118b7e-e6a6-4d83-b212-2808d1676ccd" providerId="AD" clId="Web-{9CC91F26-CC8A-460A-A885-AD4DF28EC8A1}" dt="2026-04-27T07:45:46.141" v="106" actId="14100"/>
        <pc:sldMkLst>
          <pc:docMk/>
          <pc:sldMk cId="3656333774" sldId="299"/>
        </pc:sldMkLst>
        <pc:spChg chg="mod">
          <ac:chgData name="Georgia Tzavara" userId="S::georgia.tzavara@regionstockholm.se::13118b7e-e6a6-4d83-b212-2808d1676ccd" providerId="AD" clId="Web-{9CC91F26-CC8A-460A-A885-AD4DF28EC8A1}" dt="2026-04-27T07:45:46.141" v="106" actId="14100"/>
          <ac:spMkLst>
            <pc:docMk/>
            <pc:sldMk cId="3656333774" sldId="299"/>
            <ac:spMk id="3" creationId="{9F4A2EB1-03FA-EB48-E027-B312A257EA37}"/>
          </ac:spMkLst>
        </pc:spChg>
      </pc:sldChg>
      <pc:sldChg chg="modSp">
        <pc:chgData name="Georgia Tzavara" userId="S::georgia.tzavara@regionstockholm.se::13118b7e-e6a6-4d83-b212-2808d1676ccd" providerId="AD" clId="Web-{9CC91F26-CC8A-460A-A885-AD4DF28EC8A1}" dt="2026-04-27T07:34:35.141" v="15" actId="20577"/>
        <pc:sldMkLst>
          <pc:docMk/>
          <pc:sldMk cId="1418048796" sldId="301"/>
        </pc:sldMkLst>
        <pc:spChg chg="mod">
          <ac:chgData name="Georgia Tzavara" userId="S::georgia.tzavara@regionstockholm.se::13118b7e-e6a6-4d83-b212-2808d1676ccd" providerId="AD" clId="Web-{9CC91F26-CC8A-460A-A885-AD4DF28EC8A1}" dt="2026-04-27T07:34:35.141" v="15" actId="20577"/>
          <ac:spMkLst>
            <pc:docMk/>
            <pc:sldMk cId="1418048796" sldId="301"/>
            <ac:spMk id="165" creationId="{D7F50A35-21F4-1953-E034-80244296DC37}"/>
          </ac:spMkLst>
        </pc:spChg>
      </pc:sldChg>
      <pc:sldChg chg="modSp">
        <pc:chgData name="Georgia Tzavara" userId="S::georgia.tzavara@regionstockholm.se::13118b7e-e6a6-4d83-b212-2808d1676ccd" providerId="AD" clId="Web-{9CC91F26-CC8A-460A-A885-AD4DF28EC8A1}" dt="2026-04-27T07:36:44.766" v="29" actId="20577"/>
        <pc:sldMkLst>
          <pc:docMk/>
          <pc:sldMk cId="2624406494" sldId="302"/>
        </pc:sldMkLst>
        <pc:spChg chg="mod">
          <ac:chgData name="Georgia Tzavara" userId="S::georgia.tzavara@regionstockholm.se::13118b7e-e6a6-4d83-b212-2808d1676ccd" providerId="AD" clId="Web-{9CC91F26-CC8A-460A-A885-AD4DF28EC8A1}" dt="2026-04-27T07:36:44.766" v="29" actId="20577"/>
          <ac:spMkLst>
            <pc:docMk/>
            <pc:sldMk cId="2624406494" sldId="302"/>
            <ac:spMk id="3" creationId="{791129AC-E172-6B61-F953-EA06FD93D313}"/>
          </ac:spMkLst>
        </pc:spChg>
      </pc:sldChg>
      <pc:sldChg chg="modSp">
        <pc:chgData name="Georgia Tzavara" userId="S::georgia.tzavara@regionstockholm.se::13118b7e-e6a6-4d83-b212-2808d1676ccd" providerId="AD" clId="Web-{9CC91F26-CC8A-460A-A885-AD4DF28EC8A1}" dt="2026-04-27T07:35:53.156" v="19" actId="1076"/>
        <pc:sldMkLst>
          <pc:docMk/>
          <pc:sldMk cId="3474707658" sldId="337"/>
        </pc:sldMkLst>
        <pc:picChg chg="mod">
          <ac:chgData name="Georgia Tzavara" userId="S::georgia.tzavara@regionstockholm.se::13118b7e-e6a6-4d83-b212-2808d1676ccd" providerId="AD" clId="Web-{9CC91F26-CC8A-460A-A885-AD4DF28EC8A1}" dt="2026-04-27T07:35:53.156" v="19" actId="1076"/>
          <ac:picMkLst>
            <pc:docMk/>
            <pc:sldMk cId="3474707658" sldId="337"/>
            <ac:picMk id="2" creationId="{C21CD9F4-39B9-7F1A-0857-5933EDAE6730}"/>
          </ac:picMkLst>
        </pc:picChg>
      </pc:sldChg>
      <pc:sldChg chg="modSp">
        <pc:chgData name="Georgia Tzavara" userId="S::georgia.tzavara@regionstockholm.se::13118b7e-e6a6-4d83-b212-2808d1676ccd" providerId="AD" clId="Web-{9CC91F26-CC8A-460A-A885-AD4DF28EC8A1}" dt="2026-04-27T07:36:01.609" v="21" actId="1076"/>
        <pc:sldMkLst>
          <pc:docMk/>
          <pc:sldMk cId="3205372693" sldId="338"/>
        </pc:sldMkLst>
        <pc:picChg chg="mod">
          <ac:chgData name="Georgia Tzavara" userId="S::georgia.tzavara@regionstockholm.se::13118b7e-e6a6-4d83-b212-2808d1676ccd" providerId="AD" clId="Web-{9CC91F26-CC8A-460A-A885-AD4DF28EC8A1}" dt="2026-04-27T07:36:01.609" v="21" actId="1076"/>
          <ac:picMkLst>
            <pc:docMk/>
            <pc:sldMk cId="3205372693" sldId="338"/>
            <ac:picMk id="5" creationId="{C5D4DACE-B27C-D85D-D792-6A2AF16436B0}"/>
          </ac:picMkLst>
        </pc:picChg>
      </pc:sldChg>
      <pc:sldChg chg="modSp">
        <pc:chgData name="Georgia Tzavara" userId="S::georgia.tzavara@regionstockholm.se::13118b7e-e6a6-4d83-b212-2808d1676ccd" providerId="AD" clId="Web-{9CC91F26-CC8A-460A-A885-AD4DF28EC8A1}" dt="2026-04-27T07:46:02.031" v="107" actId="14100"/>
        <pc:sldMkLst>
          <pc:docMk/>
          <pc:sldMk cId="2278661208" sldId="339"/>
        </pc:sldMkLst>
        <pc:picChg chg="mod">
          <ac:chgData name="Georgia Tzavara" userId="S::georgia.tzavara@regionstockholm.se::13118b7e-e6a6-4d83-b212-2808d1676ccd" providerId="AD" clId="Web-{9CC91F26-CC8A-460A-A885-AD4DF28EC8A1}" dt="2026-04-27T07:46:02.031" v="107" actId="14100"/>
          <ac:picMkLst>
            <pc:docMk/>
            <pc:sldMk cId="2278661208" sldId="339"/>
            <ac:picMk id="6" creationId="{168B0A82-60E4-920A-3B3B-9E5B68B80424}"/>
          </ac:picMkLst>
        </pc:picChg>
      </pc:sldChg>
      <pc:sldChg chg="modSp add del replId">
        <pc:chgData name="Georgia Tzavara" userId="S::georgia.tzavara@regionstockholm.se::13118b7e-e6a6-4d83-b212-2808d1676ccd" providerId="AD" clId="Web-{9CC91F26-CC8A-460A-A885-AD4DF28EC8A1}" dt="2026-04-27T07:44:04.953" v="85"/>
        <pc:sldMkLst>
          <pc:docMk/>
          <pc:sldMk cId="2478057139" sldId="340"/>
        </pc:sldMkLst>
        <pc:spChg chg="mod">
          <ac:chgData name="Georgia Tzavara" userId="S::georgia.tzavara@regionstockholm.se::13118b7e-e6a6-4d83-b212-2808d1676ccd" providerId="AD" clId="Web-{9CC91F26-CC8A-460A-A885-AD4DF28EC8A1}" dt="2026-04-27T07:42:46.062" v="67" actId="20577"/>
          <ac:spMkLst>
            <pc:docMk/>
            <pc:sldMk cId="2478057139" sldId="340"/>
            <ac:spMk id="2" creationId="{6E1B7D26-5827-E3D7-0407-AF3B7B1C2DB4}"/>
          </ac:spMkLst>
        </pc:spChg>
        <pc:spChg chg="mod">
          <ac:chgData name="Georgia Tzavara" userId="S::georgia.tzavara@regionstockholm.se::13118b7e-e6a6-4d83-b212-2808d1676ccd" providerId="AD" clId="Web-{9CC91F26-CC8A-460A-A885-AD4DF28EC8A1}" dt="2026-04-27T07:42:41.031" v="66" actId="14100"/>
          <ac:spMkLst>
            <pc:docMk/>
            <pc:sldMk cId="2478057139" sldId="340"/>
            <ac:spMk id="3" creationId="{A0D358BF-2CA6-5693-C0B6-CC3231B0F1CC}"/>
          </ac:spMkLst>
        </pc:spChg>
      </pc:sldChg>
      <pc:sldChg chg="add replId">
        <pc:chgData name="Georgia Tzavara" userId="S::georgia.tzavara@regionstockholm.se::13118b7e-e6a6-4d83-b212-2808d1676ccd" providerId="AD" clId="Web-{9CC91F26-CC8A-460A-A885-AD4DF28EC8A1}" dt="2026-04-27T07:42:32.531" v="65"/>
        <pc:sldMkLst>
          <pc:docMk/>
          <pc:sldMk cId="3704425375" sldId="341"/>
        </pc:sldMkLst>
      </pc:sldChg>
    </pc:docChg>
  </pc:docChgLst>
  <pc:docChgLst>
    <pc:chgData name="Jeanette Lindholm" userId="S::jeanette.lindholm@regionstockholm.se::69540610-1016-4bf5-849c-1c404cfa9584" providerId="AD" clId="Web-{6E7CAACF-4A52-797F-8582-1265FC9C6D6B}"/>
    <pc:docChg chg="addSld delSld modSld">
      <pc:chgData name="Jeanette Lindholm" userId="S::jeanette.lindholm@regionstockholm.se::69540610-1016-4bf5-849c-1c404cfa9584" providerId="AD" clId="Web-{6E7CAACF-4A52-797F-8582-1265FC9C6D6B}" dt="2026-03-28T12:19:33.194" v="133" actId="20577"/>
      <pc:docMkLst>
        <pc:docMk/>
      </pc:docMkLst>
      <pc:sldChg chg="modNotes">
        <pc:chgData name="Jeanette Lindholm" userId="S::jeanette.lindholm@regionstockholm.se::69540610-1016-4bf5-849c-1c404cfa9584" providerId="AD" clId="Web-{6E7CAACF-4A52-797F-8582-1265FC9C6D6B}" dt="2026-03-28T12:14:35.117" v="98"/>
        <pc:sldMkLst>
          <pc:docMk/>
          <pc:sldMk cId="360157451" sldId="258"/>
        </pc:sldMkLst>
      </pc:sldChg>
      <pc:sldChg chg="modSp add">
        <pc:chgData name="Jeanette Lindholm" userId="S::jeanette.lindholm@regionstockholm.se::69540610-1016-4bf5-849c-1c404cfa9584" providerId="AD" clId="Web-{6E7CAACF-4A52-797F-8582-1265FC9C6D6B}" dt="2026-03-28T12:19:33.194" v="133" actId="20577"/>
        <pc:sldMkLst>
          <pc:docMk/>
          <pc:sldMk cId="3457702781" sldId="280"/>
        </pc:sldMkLst>
        <pc:spChg chg="mod">
          <ac:chgData name="Jeanette Lindholm" userId="S::jeanette.lindholm@regionstockholm.se::69540610-1016-4bf5-849c-1c404cfa9584" providerId="AD" clId="Web-{6E7CAACF-4A52-797F-8582-1265FC9C6D6B}" dt="2026-03-28T12:19:33.194" v="133" actId="20577"/>
          <ac:spMkLst>
            <pc:docMk/>
            <pc:sldMk cId="3457702781" sldId="280"/>
            <ac:spMk id="178" creationId="{00000000-0000-0000-0000-000000000000}"/>
          </ac:spMkLst>
        </pc:spChg>
      </pc:sldChg>
    </pc:docChg>
  </pc:docChgLst>
  <pc:docChgLst>
    <pc:chgData name="Jeanette Lindholm" userId="S::jeanette.lindholm@regionstockholm.se::69540610-1016-4bf5-849c-1c404cfa9584" providerId="AD" clId="Web-{5C6D88D4-065D-BDCD-E08C-E6C389C83F6E}"/>
    <pc:docChg chg="modSld">
      <pc:chgData name="Jeanette Lindholm" userId="S::jeanette.lindholm@regionstockholm.se::69540610-1016-4bf5-849c-1c404cfa9584" providerId="AD" clId="Web-{5C6D88D4-065D-BDCD-E08C-E6C389C83F6E}" dt="2026-04-27T12:31:53.899" v="60" actId="20577"/>
      <pc:docMkLst>
        <pc:docMk/>
      </pc:docMkLst>
      <pc:sldChg chg="modSp">
        <pc:chgData name="Jeanette Lindholm" userId="S::jeanette.lindholm@regionstockholm.se::69540610-1016-4bf5-849c-1c404cfa9584" providerId="AD" clId="Web-{5C6D88D4-065D-BDCD-E08C-E6C389C83F6E}" dt="2026-04-27T12:31:53.899" v="60" actId="20577"/>
        <pc:sldMkLst>
          <pc:docMk/>
          <pc:sldMk cId="2102916356" sldId="263"/>
        </pc:sldMkLst>
        <pc:spChg chg="mod">
          <ac:chgData name="Jeanette Lindholm" userId="S::jeanette.lindholm@regionstockholm.se::69540610-1016-4bf5-849c-1c404cfa9584" providerId="AD" clId="Web-{5C6D88D4-065D-BDCD-E08C-E6C389C83F6E}" dt="2026-04-27T12:31:34.711" v="59" actId="14100"/>
          <ac:spMkLst>
            <pc:docMk/>
            <pc:sldMk cId="2102916356" sldId="263"/>
            <ac:spMk id="2" creationId="{73C780CD-633B-3239-54FF-CBACA5EB2773}"/>
          </ac:spMkLst>
        </pc:spChg>
        <pc:spChg chg="mod">
          <ac:chgData name="Jeanette Lindholm" userId="S::jeanette.lindholm@regionstockholm.se::69540610-1016-4bf5-849c-1c404cfa9584" providerId="AD" clId="Web-{5C6D88D4-065D-BDCD-E08C-E6C389C83F6E}" dt="2026-04-27T12:31:53.899" v="60" actId="20577"/>
          <ac:spMkLst>
            <pc:docMk/>
            <pc:sldMk cId="2102916356" sldId="263"/>
            <ac:spMk id="3" creationId="{91263AB1-7B7E-38A2-60BD-9C427AF79AAD}"/>
          </ac:spMkLst>
        </pc:spChg>
      </pc:sldChg>
    </pc:docChg>
  </pc:docChgLst>
  <pc:docChgLst>
    <pc:chgData name="Georgia Tzavara" userId="S::georgia.tzavara@regionstockholm.se::13118b7e-e6a6-4d83-b212-2808d1676ccd" providerId="AD" clId="Web-{F56F4828-54E5-4C96-9DC9-B7BFAA2FECD5}"/>
    <pc:docChg chg="modSld">
      <pc:chgData name="Georgia Tzavara" userId="S::georgia.tzavara@regionstockholm.se::13118b7e-e6a6-4d83-b212-2808d1676ccd" providerId="AD" clId="Web-{F56F4828-54E5-4C96-9DC9-B7BFAA2FECD5}" dt="2026-04-27T14:06:58.080" v="1" actId="20577"/>
      <pc:docMkLst>
        <pc:docMk/>
      </pc:docMkLst>
      <pc:sldChg chg="modSp">
        <pc:chgData name="Georgia Tzavara" userId="S::georgia.tzavara@regionstockholm.se::13118b7e-e6a6-4d83-b212-2808d1676ccd" providerId="AD" clId="Web-{F56F4828-54E5-4C96-9DC9-B7BFAA2FECD5}" dt="2026-04-27T14:06:58.080" v="1" actId="20577"/>
        <pc:sldMkLst>
          <pc:docMk/>
          <pc:sldMk cId="2102916356" sldId="263"/>
        </pc:sldMkLst>
        <pc:spChg chg="mod">
          <ac:chgData name="Georgia Tzavara" userId="S::georgia.tzavara@regionstockholm.se::13118b7e-e6a6-4d83-b212-2808d1676ccd" providerId="AD" clId="Web-{F56F4828-54E5-4C96-9DC9-B7BFAA2FECD5}" dt="2026-04-27T14:06:58.080" v="1" actId="20577"/>
          <ac:spMkLst>
            <pc:docMk/>
            <pc:sldMk cId="2102916356" sldId="263"/>
            <ac:spMk id="2" creationId="{73C780CD-633B-3239-54FF-CBACA5EB2773}"/>
          </ac:spMkLst>
        </pc:spChg>
      </pc:sldChg>
    </pc:docChg>
  </pc:docChgLst>
  <pc:docChgLst>
    <pc:chgData name="Georgia Tzavara" userId="S::georgia.tzavara@regionstockholm.se::13118b7e-e6a6-4d83-b212-2808d1676ccd" providerId="AD" clId="Web-{80E89AA1-37B1-4F74-BEEE-8E54A9C005C8}"/>
    <pc:docChg chg="modSld">
      <pc:chgData name="Georgia Tzavara" userId="S::georgia.tzavara@regionstockholm.se::13118b7e-e6a6-4d83-b212-2808d1676ccd" providerId="AD" clId="Web-{80E89AA1-37B1-4F74-BEEE-8E54A9C005C8}" dt="2026-04-27T15:02:36.653" v="27" actId="20577"/>
      <pc:docMkLst>
        <pc:docMk/>
      </pc:docMkLst>
      <pc:sldChg chg="modSp">
        <pc:chgData name="Georgia Tzavara" userId="S::georgia.tzavara@regionstockholm.se::13118b7e-e6a6-4d83-b212-2808d1676ccd" providerId="AD" clId="Web-{80E89AA1-37B1-4F74-BEEE-8E54A9C005C8}" dt="2026-04-27T14:54:59.891" v="6" actId="20577"/>
        <pc:sldMkLst>
          <pc:docMk/>
          <pc:sldMk cId="360157451" sldId="258"/>
        </pc:sldMkLst>
        <pc:spChg chg="mod">
          <ac:chgData name="Georgia Tzavara" userId="S::georgia.tzavara@regionstockholm.se::13118b7e-e6a6-4d83-b212-2808d1676ccd" providerId="AD" clId="Web-{80E89AA1-37B1-4F74-BEEE-8E54A9C005C8}" dt="2026-04-27T14:54:59.891" v="6" actId="20577"/>
          <ac:spMkLst>
            <pc:docMk/>
            <pc:sldMk cId="360157451" sldId="258"/>
            <ac:spMk id="3" creationId="{04AE1BA9-C236-8D33-F4C8-1C50CDEE58E8}"/>
          </ac:spMkLst>
        </pc:spChg>
      </pc:sldChg>
      <pc:sldChg chg="modSp">
        <pc:chgData name="Georgia Tzavara" userId="S::georgia.tzavara@regionstockholm.se::13118b7e-e6a6-4d83-b212-2808d1676ccd" providerId="AD" clId="Web-{80E89AA1-37B1-4F74-BEEE-8E54A9C005C8}" dt="2026-04-27T15:02:36.653" v="27" actId="20577"/>
        <pc:sldMkLst>
          <pc:docMk/>
          <pc:sldMk cId="3457702781" sldId="280"/>
        </pc:sldMkLst>
        <pc:spChg chg="mod">
          <ac:chgData name="Georgia Tzavara" userId="S::georgia.tzavara@regionstockholm.se::13118b7e-e6a6-4d83-b212-2808d1676ccd" providerId="AD" clId="Web-{80E89AA1-37B1-4F74-BEEE-8E54A9C005C8}" dt="2026-04-27T15:02:36.653" v="27" actId="20577"/>
          <ac:spMkLst>
            <pc:docMk/>
            <pc:sldMk cId="3457702781" sldId="280"/>
            <ac:spMk id="178" creationId="{00000000-0000-0000-0000-000000000000}"/>
          </ac:spMkLst>
        </pc:spChg>
        <pc:spChg chg="mod">
          <ac:chgData name="Georgia Tzavara" userId="S::georgia.tzavara@regionstockholm.se::13118b7e-e6a6-4d83-b212-2808d1676ccd" providerId="AD" clId="Web-{80E89AA1-37B1-4F74-BEEE-8E54A9C005C8}" dt="2026-04-27T15:02:04.263" v="25" actId="20577"/>
          <ac:spMkLst>
            <pc:docMk/>
            <pc:sldMk cId="3457702781" sldId="280"/>
            <ac:spMk id="179" creationId="{00000000-0000-0000-0000-000000000000}"/>
          </ac:spMkLst>
        </pc:spChg>
      </pc:sldChg>
      <pc:sldChg chg="modSp">
        <pc:chgData name="Georgia Tzavara" userId="S::georgia.tzavara@regionstockholm.se::13118b7e-e6a6-4d83-b212-2808d1676ccd" providerId="AD" clId="Web-{80E89AA1-37B1-4F74-BEEE-8E54A9C005C8}" dt="2026-04-27T14:59:25.264" v="14" actId="20577"/>
        <pc:sldMkLst>
          <pc:docMk/>
          <pc:sldMk cId="1836558959" sldId="284"/>
        </pc:sldMkLst>
        <pc:spChg chg="mod">
          <ac:chgData name="Georgia Tzavara" userId="S::georgia.tzavara@regionstockholm.se::13118b7e-e6a6-4d83-b212-2808d1676ccd" providerId="AD" clId="Web-{80E89AA1-37B1-4F74-BEEE-8E54A9C005C8}" dt="2026-04-27T14:59:25.264" v="14" actId="20577"/>
          <ac:spMkLst>
            <pc:docMk/>
            <pc:sldMk cId="1836558959" sldId="284"/>
            <ac:spMk id="3" creationId="{24884F06-2A64-DC8D-2561-F000DE2395C8}"/>
          </ac:spMkLst>
        </pc:spChg>
      </pc:sldChg>
      <pc:sldChg chg="modSp">
        <pc:chgData name="Georgia Tzavara" userId="S::georgia.tzavara@regionstockholm.se::13118b7e-e6a6-4d83-b212-2808d1676ccd" providerId="AD" clId="Web-{80E89AA1-37B1-4F74-BEEE-8E54A9C005C8}" dt="2026-04-27T14:58:25.139" v="12" actId="20577"/>
        <pc:sldMkLst>
          <pc:docMk/>
          <pc:sldMk cId="2071007515" sldId="296"/>
        </pc:sldMkLst>
        <pc:spChg chg="mod">
          <ac:chgData name="Georgia Tzavara" userId="S::georgia.tzavara@regionstockholm.se::13118b7e-e6a6-4d83-b212-2808d1676ccd" providerId="AD" clId="Web-{80E89AA1-37B1-4F74-BEEE-8E54A9C005C8}" dt="2026-04-27T14:58:25.139" v="12" actId="20577"/>
          <ac:spMkLst>
            <pc:docMk/>
            <pc:sldMk cId="2071007515" sldId="296"/>
            <ac:spMk id="8" creationId="{6A659835-0005-0B28-971A-B4BFAD7069AA}"/>
          </ac:spMkLst>
        </pc:spChg>
      </pc:sldChg>
      <pc:sldChg chg="modSp">
        <pc:chgData name="Georgia Tzavara" userId="S::georgia.tzavara@regionstockholm.se::13118b7e-e6a6-4d83-b212-2808d1676ccd" providerId="AD" clId="Web-{80E89AA1-37B1-4F74-BEEE-8E54A9C005C8}" dt="2026-04-27T14:58:51.311" v="13" actId="20577"/>
        <pc:sldMkLst>
          <pc:docMk/>
          <pc:sldMk cId="1488146884" sldId="297"/>
        </pc:sldMkLst>
        <pc:spChg chg="mod">
          <ac:chgData name="Georgia Tzavara" userId="S::georgia.tzavara@regionstockholm.se::13118b7e-e6a6-4d83-b212-2808d1676ccd" providerId="AD" clId="Web-{80E89AA1-37B1-4F74-BEEE-8E54A9C005C8}" dt="2026-04-27T14:58:51.311" v="13" actId="20577"/>
          <ac:spMkLst>
            <pc:docMk/>
            <pc:sldMk cId="1488146884" sldId="297"/>
            <ac:spMk id="8" creationId="{E4766087-83E8-90B0-826F-219876981EE7}"/>
          </ac:spMkLst>
        </pc:spChg>
      </pc:sldChg>
      <pc:sldChg chg="modSp">
        <pc:chgData name="Georgia Tzavara" userId="S::georgia.tzavara@regionstockholm.se::13118b7e-e6a6-4d83-b212-2808d1676ccd" providerId="AD" clId="Web-{80E89AA1-37B1-4F74-BEEE-8E54A9C005C8}" dt="2026-04-27T15:00:19.373" v="16" actId="20577"/>
        <pc:sldMkLst>
          <pc:docMk/>
          <pc:sldMk cId="3656333774" sldId="299"/>
        </pc:sldMkLst>
        <pc:spChg chg="mod">
          <ac:chgData name="Georgia Tzavara" userId="S::georgia.tzavara@regionstockholm.se::13118b7e-e6a6-4d83-b212-2808d1676ccd" providerId="AD" clId="Web-{80E89AA1-37B1-4F74-BEEE-8E54A9C005C8}" dt="2026-04-27T14:59:57.826" v="15" actId="20577"/>
          <ac:spMkLst>
            <pc:docMk/>
            <pc:sldMk cId="3656333774" sldId="299"/>
            <ac:spMk id="3" creationId="{9F4A2EB1-03FA-EB48-E027-B312A257EA37}"/>
          </ac:spMkLst>
        </pc:spChg>
        <pc:spChg chg="mod">
          <ac:chgData name="Georgia Tzavara" userId="S::georgia.tzavara@regionstockholm.se::13118b7e-e6a6-4d83-b212-2808d1676ccd" providerId="AD" clId="Web-{80E89AA1-37B1-4F74-BEEE-8E54A9C005C8}" dt="2026-04-27T15:00:19.373" v="16" actId="20577"/>
          <ac:spMkLst>
            <pc:docMk/>
            <pc:sldMk cId="3656333774" sldId="299"/>
            <ac:spMk id="164" creationId="{FDED7A9B-D2C8-CAF7-D22A-842B460EE440}"/>
          </ac:spMkLst>
        </pc:spChg>
      </pc:sldChg>
      <pc:sldChg chg="modSp">
        <pc:chgData name="Georgia Tzavara" userId="S::georgia.tzavara@regionstockholm.se::13118b7e-e6a6-4d83-b212-2808d1676ccd" providerId="AD" clId="Web-{80E89AA1-37B1-4F74-BEEE-8E54A9C005C8}" dt="2026-04-27T15:00:54.701" v="21" actId="20577"/>
        <pc:sldMkLst>
          <pc:docMk/>
          <pc:sldMk cId="1637044026" sldId="300"/>
        </pc:sldMkLst>
        <pc:spChg chg="mod">
          <ac:chgData name="Georgia Tzavara" userId="S::georgia.tzavara@regionstockholm.se::13118b7e-e6a6-4d83-b212-2808d1676ccd" providerId="AD" clId="Web-{80E89AA1-37B1-4F74-BEEE-8E54A9C005C8}" dt="2026-04-27T15:00:44.170" v="20" actId="20577"/>
          <ac:spMkLst>
            <pc:docMk/>
            <pc:sldMk cId="1637044026" sldId="300"/>
            <ac:spMk id="3" creationId="{35C469AA-91DD-0631-0972-6663E159DBFD}"/>
          </ac:spMkLst>
        </pc:spChg>
        <pc:spChg chg="mod">
          <ac:chgData name="Georgia Tzavara" userId="S::georgia.tzavara@regionstockholm.se::13118b7e-e6a6-4d83-b212-2808d1676ccd" providerId="AD" clId="Web-{80E89AA1-37B1-4F74-BEEE-8E54A9C005C8}" dt="2026-04-27T15:00:54.701" v="21" actId="20577"/>
          <ac:spMkLst>
            <pc:docMk/>
            <pc:sldMk cId="1637044026" sldId="300"/>
            <ac:spMk id="164" creationId="{862C2AE0-9C03-7216-B0E4-B177C444B274}"/>
          </ac:spMkLst>
        </pc:spChg>
      </pc:sldChg>
      <pc:sldChg chg="modSp">
        <pc:chgData name="Georgia Tzavara" userId="S::georgia.tzavara@regionstockholm.se::13118b7e-e6a6-4d83-b212-2808d1676ccd" providerId="AD" clId="Web-{80E89AA1-37B1-4F74-BEEE-8E54A9C005C8}" dt="2026-04-27T14:57:32.359" v="8" actId="20577"/>
        <pc:sldMkLst>
          <pc:docMk/>
          <pc:sldMk cId="1418048796" sldId="301"/>
        </pc:sldMkLst>
        <pc:spChg chg="mod">
          <ac:chgData name="Georgia Tzavara" userId="S::georgia.tzavara@regionstockholm.se::13118b7e-e6a6-4d83-b212-2808d1676ccd" providerId="AD" clId="Web-{80E89AA1-37B1-4F74-BEEE-8E54A9C005C8}" dt="2026-04-27T14:57:32.359" v="8" actId="20577"/>
          <ac:spMkLst>
            <pc:docMk/>
            <pc:sldMk cId="1418048796" sldId="301"/>
            <ac:spMk id="164" creationId="{FB2FF336-9888-CD1B-53BC-179956EF1E89}"/>
          </ac:spMkLst>
        </pc:spChg>
        <pc:spChg chg="mod">
          <ac:chgData name="Georgia Tzavara" userId="S::georgia.tzavara@regionstockholm.se::13118b7e-e6a6-4d83-b212-2808d1676ccd" providerId="AD" clId="Web-{80E89AA1-37B1-4F74-BEEE-8E54A9C005C8}" dt="2026-04-27T14:57:09.796" v="7" actId="20577"/>
          <ac:spMkLst>
            <pc:docMk/>
            <pc:sldMk cId="1418048796" sldId="301"/>
            <ac:spMk id="165" creationId="{D7F50A35-21F4-1953-E034-80244296DC37}"/>
          </ac:spMkLst>
        </pc:spChg>
      </pc:sldChg>
      <pc:sldChg chg="modSp">
        <pc:chgData name="Georgia Tzavara" userId="S::georgia.tzavara@regionstockholm.se::13118b7e-e6a6-4d83-b212-2808d1676ccd" providerId="AD" clId="Web-{80E89AA1-37B1-4F74-BEEE-8E54A9C005C8}" dt="2026-04-27T14:58:04.327" v="11" actId="20577"/>
        <pc:sldMkLst>
          <pc:docMk/>
          <pc:sldMk cId="2624406494" sldId="302"/>
        </pc:sldMkLst>
        <pc:spChg chg="mod">
          <ac:chgData name="Georgia Tzavara" userId="S::georgia.tzavara@regionstockholm.se::13118b7e-e6a6-4d83-b212-2808d1676ccd" providerId="AD" clId="Web-{80E89AA1-37B1-4F74-BEEE-8E54A9C005C8}" dt="2026-04-27T14:58:04.327" v="11" actId="20577"/>
          <ac:spMkLst>
            <pc:docMk/>
            <pc:sldMk cId="2624406494" sldId="302"/>
            <ac:spMk id="3" creationId="{791129AC-E172-6B61-F953-EA06FD93D313}"/>
          </ac:spMkLst>
        </pc:spChg>
      </pc:sldChg>
      <pc:sldChg chg="modSp">
        <pc:chgData name="Georgia Tzavara" userId="S::georgia.tzavara@regionstockholm.se::13118b7e-e6a6-4d83-b212-2808d1676ccd" providerId="AD" clId="Web-{80E89AA1-37B1-4F74-BEEE-8E54A9C005C8}" dt="2026-04-27T15:01:10.482" v="22" actId="20577"/>
        <pc:sldMkLst>
          <pc:docMk/>
          <pc:sldMk cId="1524694087" sldId="304"/>
        </pc:sldMkLst>
        <pc:spChg chg="mod">
          <ac:chgData name="Georgia Tzavara" userId="S::georgia.tzavara@regionstockholm.se::13118b7e-e6a6-4d83-b212-2808d1676ccd" providerId="AD" clId="Web-{80E89AA1-37B1-4F74-BEEE-8E54A9C005C8}" dt="2026-04-27T15:01:10.482" v="22" actId="20577"/>
          <ac:spMkLst>
            <pc:docMk/>
            <pc:sldMk cId="1524694087" sldId="304"/>
            <ac:spMk id="164" creationId="{A0204043-C9FF-79BD-A46F-C3ADBD2E07FB}"/>
          </ac:spMkLst>
        </pc:spChg>
      </pc:sldChg>
      <pc:sldChg chg="modSp">
        <pc:chgData name="Georgia Tzavara" userId="S::georgia.tzavara@regionstockholm.se::13118b7e-e6a6-4d83-b212-2808d1676ccd" providerId="AD" clId="Web-{80E89AA1-37B1-4F74-BEEE-8E54A9C005C8}" dt="2026-04-27T15:01:36.529" v="24" actId="1076"/>
        <pc:sldMkLst>
          <pc:docMk/>
          <pc:sldMk cId="2278661208" sldId="339"/>
        </pc:sldMkLst>
        <pc:spChg chg="mod">
          <ac:chgData name="Georgia Tzavara" userId="S::georgia.tzavara@regionstockholm.se::13118b7e-e6a6-4d83-b212-2808d1676ccd" providerId="AD" clId="Web-{80E89AA1-37B1-4F74-BEEE-8E54A9C005C8}" dt="2026-04-27T15:01:32.029" v="23" actId="20577"/>
          <ac:spMkLst>
            <pc:docMk/>
            <pc:sldMk cId="2278661208" sldId="339"/>
            <ac:spMk id="5" creationId="{C3EFDD24-A810-C37A-D73C-D179721463A0}"/>
          </ac:spMkLst>
        </pc:spChg>
        <pc:picChg chg="mod">
          <ac:chgData name="Georgia Tzavara" userId="S::georgia.tzavara@regionstockholm.se::13118b7e-e6a6-4d83-b212-2808d1676ccd" providerId="AD" clId="Web-{80E89AA1-37B1-4F74-BEEE-8E54A9C005C8}" dt="2026-04-27T15:01:36.529" v="24" actId="1076"/>
          <ac:picMkLst>
            <pc:docMk/>
            <pc:sldMk cId="2278661208" sldId="339"/>
            <ac:picMk id="6" creationId="{168B0A82-60E4-920A-3B3B-9E5B68B80424}"/>
          </ac:picMkLst>
        </pc:picChg>
      </pc:sldChg>
    </pc:docChg>
  </pc:docChgLst>
  <pc:docChgLst>
    <pc:chgData name="Jeanette Lindholm" userId="S::jeanette.lindholm@regionstockholm.se::69540610-1016-4bf5-849c-1c404cfa9584" providerId="AD" clId="Web-{58857ED6-01D0-31DC-E7A0-E16BCE238CCD}"/>
    <pc:docChg chg="modSld">
      <pc:chgData name="Jeanette Lindholm" userId="S::jeanette.lindholm@regionstockholm.se::69540610-1016-4bf5-849c-1c404cfa9584" providerId="AD" clId="Web-{58857ED6-01D0-31DC-E7A0-E16BCE238CCD}" dt="2026-03-28T11:27:11.823" v="11" actId="20577"/>
      <pc:docMkLst>
        <pc:docMk/>
      </pc:docMkLst>
    </pc:docChg>
  </pc:docChgLst>
  <pc:docChgLst>
    <pc:chgData name="Georgia Tzavara" userId="S::georgia.tzavara@regionstockholm.se::13118b7e-e6a6-4d83-b212-2808d1676ccd" providerId="AD" clId="Web-{1805ABB3-8D3F-4B8E-AF26-4CCE4FF97408}"/>
    <pc:docChg chg="delSld modSld sldOrd">
      <pc:chgData name="Georgia Tzavara" userId="S::georgia.tzavara@regionstockholm.se::13118b7e-e6a6-4d83-b212-2808d1676ccd" providerId="AD" clId="Web-{1805ABB3-8D3F-4B8E-AF26-4CCE4FF97408}" dt="2026-04-25T10:18:32.799" v="26"/>
      <pc:docMkLst>
        <pc:docMk/>
      </pc:docMkLst>
    </pc:docChg>
  </pc:docChgLst>
  <pc:docChgLst>
    <pc:chgData name="Jeanette Lindholm" userId="S::jeanette.lindholm@regionstockholm.se::69540610-1016-4bf5-849c-1c404cfa9584" providerId="AD" clId="Web-{9DD76117-EEC7-CC0F-7E8C-BBAB332291AB}"/>
    <pc:docChg chg="addSld modSld sldOrd">
      <pc:chgData name="Jeanette Lindholm" userId="S::jeanette.lindholm@regionstockholm.se::69540610-1016-4bf5-849c-1c404cfa9584" providerId="AD" clId="Web-{9DD76117-EEC7-CC0F-7E8C-BBAB332291AB}" dt="2026-04-25T10:54:46.120" v="192"/>
      <pc:docMkLst>
        <pc:docMk/>
      </pc:docMkLst>
      <pc:sldChg chg="modSp modNotes">
        <pc:chgData name="Jeanette Lindholm" userId="S::jeanette.lindholm@regionstockholm.se::69540610-1016-4bf5-849c-1c404cfa9584" providerId="AD" clId="Web-{9DD76117-EEC7-CC0F-7E8C-BBAB332291AB}" dt="2026-04-25T10:54:46.120" v="192"/>
        <pc:sldMkLst>
          <pc:docMk/>
          <pc:sldMk cId="360157451" sldId="258"/>
        </pc:sldMkLst>
        <pc:spChg chg="mod">
          <ac:chgData name="Jeanette Lindholm" userId="S::jeanette.lindholm@regionstockholm.se::69540610-1016-4bf5-849c-1c404cfa9584" providerId="AD" clId="Web-{9DD76117-EEC7-CC0F-7E8C-BBAB332291AB}" dt="2026-04-25T10:46:45.455" v="190" actId="20577"/>
          <ac:spMkLst>
            <pc:docMk/>
            <pc:sldMk cId="360157451" sldId="258"/>
            <ac:spMk id="3" creationId="{04AE1BA9-C236-8D33-F4C8-1C50CDEE58E8}"/>
          </ac:spMkLst>
        </pc:spChg>
      </pc:sldChg>
      <pc:sldChg chg="modSp ord">
        <pc:chgData name="Jeanette Lindholm" userId="S::jeanette.lindholm@regionstockholm.se::69540610-1016-4bf5-849c-1c404cfa9584" providerId="AD" clId="Web-{9DD76117-EEC7-CC0F-7E8C-BBAB332291AB}" dt="2026-04-25T10:16:32.125" v="179" actId="20577"/>
        <pc:sldMkLst>
          <pc:docMk/>
          <pc:sldMk cId="2102916356" sldId="263"/>
        </pc:sldMkLst>
        <pc:spChg chg="mod">
          <ac:chgData name="Jeanette Lindholm" userId="S::jeanette.lindholm@regionstockholm.se::69540610-1016-4bf5-849c-1c404cfa9584" providerId="AD" clId="Web-{9DD76117-EEC7-CC0F-7E8C-BBAB332291AB}" dt="2026-04-25T10:16:32.125" v="179" actId="20577"/>
          <ac:spMkLst>
            <pc:docMk/>
            <pc:sldMk cId="2102916356" sldId="263"/>
            <ac:spMk id="3" creationId="{91263AB1-7B7E-38A2-60BD-9C427AF79AAD}"/>
          </ac:spMkLst>
        </pc:spChg>
      </pc:sldChg>
      <pc:sldChg chg="modSp">
        <pc:chgData name="Jeanette Lindholm" userId="S::jeanette.lindholm@regionstockholm.se::69540610-1016-4bf5-849c-1c404cfa9584" providerId="AD" clId="Web-{9DD76117-EEC7-CC0F-7E8C-BBAB332291AB}" dt="2026-04-25T09:35:42.412" v="48" actId="20577"/>
        <pc:sldMkLst>
          <pc:docMk/>
          <pc:sldMk cId="819196166" sldId="295"/>
        </pc:sldMkLst>
        <pc:spChg chg="mod">
          <ac:chgData name="Jeanette Lindholm" userId="S::jeanette.lindholm@regionstockholm.se::69540610-1016-4bf5-849c-1c404cfa9584" providerId="AD" clId="Web-{9DD76117-EEC7-CC0F-7E8C-BBAB332291AB}" dt="2026-04-25T09:35:42.412" v="48" actId="20577"/>
          <ac:spMkLst>
            <pc:docMk/>
            <pc:sldMk cId="819196166" sldId="295"/>
            <ac:spMk id="165" creationId="{2585B91A-C5B0-732C-87A8-4AD4024D3013}"/>
          </ac:spMkLst>
        </pc:spChg>
      </pc:sldChg>
      <pc:sldChg chg="modSp">
        <pc:chgData name="Jeanette Lindholm" userId="S::jeanette.lindholm@regionstockholm.se::69540610-1016-4bf5-849c-1c404cfa9584" providerId="AD" clId="Web-{9DD76117-EEC7-CC0F-7E8C-BBAB332291AB}" dt="2026-04-25T09:08:39.451" v="5" actId="20577"/>
        <pc:sldMkLst>
          <pc:docMk/>
          <pc:sldMk cId="1972895356" sldId="298"/>
        </pc:sldMkLst>
        <pc:spChg chg="mod">
          <ac:chgData name="Jeanette Lindholm" userId="S::jeanette.lindholm@regionstockholm.se::69540610-1016-4bf5-849c-1c404cfa9584" providerId="AD" clId="Web-{9DD76117-EEC7-CC0F-7E8C-BBAB332291AB}" dt="2026-04-25T09:08:39.451" v="5" actId="20577"/>
          <ac:spMkLst>
            <pc:docMk/>
            <pc:sldMk cId="1972895356" sldId="298"/>
            <ac:spMk id="3" creationId="{FBF7BF1E-B5F4-3A66-80A0-316B36CC7AFC}"/>
          </ac:spMkLst>
        </pc:spChg>
      </pc:sldChg>
      <pc:sldChg chg="addSp delSp modSp add ord replId delAnim">
        <pc:chgData name="Jeanette Lindholm" userId="S::jeanette.lindholm@regionstockholm.se::69540610-1016-4bf5-849c-1c404cfa9584" providerId="AD" clId="Web-{9DD76117-EEC7-CC0F-7E8C-BBAB332291AB}" dt="2026-04-25T09:42:16.210" v="72"/>
        <pc:sldMkLst>
          <pc:docMk/>
          <pc:sldMk cId="3656333774" sldId="299"/>
        </pc:sldMkLst>
        <pc:spChg chg="add mod">
          <ac:chgData name="Jeanette Lindholm" userId="S::jeanette.lindholm@regionstockholm.se::69540610-1016-4bf5-849c-1c404cfa9584" providerId="AD" clId="Web-{9DD76117-EEC7-CC0F-7E8C-BBAB332291AB}" dt="2026-04-25T09:41:36.443" v="66" actId="20577"/>
          <ac:spMkLst>
            <pc:docMk/>
            <pc:sldMk cId="3656333774" sldId="299"/>
            <ac:spMk id="3" creationId="{9F4A2EB1-03FA-EB48-E027-B312A257EA37}"/>
          </ac:spMkLst>
        </pc:spChg>
        <pc:spChg chg="mod">
          <ac:chgData name="Jeanette Lindholm" userId="S::jeanette.lindholm@regionstockholm.se::69540610-1016-4bf5-849c-1c404cfa9584" providerId="AD" clId="Web-{9DD76117-EEC7-CC0F-7E8C-BBAB332291AB}" dt="2026-04-25T09:37:58.021" v="62" actId="20577"/>
          <ac:spMkLst>
            <pc:docMk/>
            <pc:sldMk cId="3656333774" sldId="299"/>
            <ac:spMk id="164" creationId="{FDED7A9B-D2C8-CAF7-D22A-842B460EE440}"/>
          </ac:spMkLst>
        </pc:spChg>
      </pc:sldChg>
      <pc:sldChg chg="modSp add replId">
        <pc:chgData name="Jeanette Lindholm" userId="S::jeanette.lindholm@regionstockholm.se::69540610-1016-4bf5-849c-1c404cfa9584" providerId="AD" clId="Web-{9DD76117-EEC7-CC0F-7E8C-BBAB332291AB}" dt="2026-04-25T10:11:32.184" v="80" actId="14100"/>
        <pc:sldMkLst>
          <pc:docMk/>
          <pc:sldMk cId="1637044026" sldId="300"/>
        </pc:sldMkLst>
        <pc:spChg chg="mod">
          <ac:chgData name="Jeanette Lindholm" userId="S::jeanette.lindholm@regionstockholm.se::69540610-1016-4bf5-849c-1c404cfa9584" providerId="AD" clId="Web-{9DD76117-EEC7-CC0F-7E8C-BBAB332291AB}" dt="2026-04-25T10:11:32.184" v="80" actId="14100"/>
          <ac:spMkLst>
            <pc:docMk/>
            <pc:sldMk cId="1637044026" sldId="300"/>
            <ac:spMk id="3" creationId="{35C469AA-91DD-0631-0972-6663E159DBFD}"/>
          </ac:spMkLst>
        </pc:spChg>
      </pc:sldChg>
    </pc:docChg>
  </pc:docChgLst>
  <pc:docChgLst>
    <pc:chgData name="Georgia Tzavara" userId="S::georgia.tzavara@regionstockholm.se::13118b7e-e6a6-4d83-b212-2808d1676ccd" providerId="AD" clId="Web-{164DC53A-48E3-462A-8CAB-6821E766D562}"/>
    <pc:docChg chg="addSld delSld modSld sldOrd">
      <pc:chgData name="Georgia Tzavara" userId="S::georgia.tzavara@regionstockholm.se::13118b7e-e6a6-4d83-b212-2808d1676ccd" providerId="AD" clId="Web-{164DC53A-48E3-462A-8CAB-6821E766D562}" dt="2026-04-14T19:28:23.358" v="174" actId="14100"/>
      <pc:docMkLst>
        <pc:docMk/>
      </pc:docMkLst>
      <pc:sldChg chg="addSp delSp modSp">
        <pc:chgData name="Georgia Tzavara" userId="S::georgia.tzavara@regionstockholm.se::13118b7e-e6a6-4d83-b212-2808d1676ccd" providerId="AD" clId="Web-{164DC53A-48E3-462A-8CAB-6821E766D562}" dt="2026-04-14T19:12:34.977" v="59" actId="20577"/>
        <pc:sldMkLst>
          <pc:docMk/>
          <pc:sldMk cId="3194377694" sldId="256"/>
        </pc:sldMkLst>
        <pc:spChg chg="mod">
          <ac:chgData name="Georgia Tzavara" userId="S::georgia.tzavara@regionstockholm.se::13118b7e-e6a6-4d83-b212-2808d1676ccd" providerId="AD" clId="Web-{164DC53A-48E3-462A-8CAB-6821E766D562}" dt="2026-04-14T19:12:06.399" v="55" actId="20577"/>
          <ac:spMkLst>
            <pc:docMk/>
            <pc:sldMk cId="3194377694" sldId="256"/>
            <ac:spMk id="2" creationId="{00000000-0000-0000-0000-000000000000}"/>
          </ac:spMkLst>
        </pc:spChg>
        <pc:spChg chg="mod">
          <ac:chgData name="Georgia Tzavara" userId="S::georgia.tzavara@regionstockholm.se::13118b7e-e6a6-4d83-b212-2808d1676ccd" providerId="AD" clId="Web-{164DC53A-48E3-462A-8CAB-6821E766D562}" dt="2026-04-14T19:12:34.977" v="59" actId="20577"/>
          <ac:spMkLst>
            <pc:docMk/>
            <pc:sldMk cId="3194377694" sldId="256"/>
            <ac:spMk id="3" creationId="{00000000-0000-0000-0000-000000000000}"/>
          </ac:spMkLst>
        </pc:spChg>
        <pc:spChg chg="add">
          <ac:chgData name="Georgia Tzavara" userId="S::georgia.tzavara@regionstockholm.se::13118b7e-e6a6-4d83-b212-2808d1676ccd" providerId="AD" clId="Web-{164DC53A-48E3-462A-8CAB-6821E766D562}" dt="2026-04-14T19:11:37.852" v="52"/>
          <ac:spMkLst>
            <pc:docMk/>
            <pc:sldMk cId="3194377694" sldId="256"/>
            <ac:spMk id="28" creationId="{C7D023E4-8DE1-436E-9847-ED6A4B4B04FD}"/>
          </ac:spMkLst>
        </pc:spChg>
        <pc:grpChg chg="add">
          <ac:chgData name="Georgia Tzavara" userId="S::georgia.tzavara@regionstockholm.se::13118b7e-e6a6-4d83-b212-2808d1676ccd" providerId="AD" clId="Web-{164DC53A-48E3-462A-8CAB-6821E766D562}" dt="2026-04-14T19:11:37.852" v="52"/>
          <ac:grpSpMkLst>
            <pc:docMk/>
            <pc:sldMk cId="3194377694" sldId="256"/>
            <ac:grpSpMk id="30" creationId="{1FEC590B-3306-47E9-BD67-97F3F76169A4}"/>
          </ac:grpSpMkLst>
        </pc:grpChg>
        <pc:grpChg chg="add">
          <ac:chgData name="Georgia Tzavara" userId="S::georgia.tzavara@regionstockholm.se::13118b7e-e6a6-4d83-b212-2808d1676ccd" providerId="AD" clId="Web-{164DC53A-48E3-462A-8CAB-6821E766D562}" dt="2026-04-14T19:11:37.852" v="52"/>
          <ac:grpSpMkLst>
            <pc:docMk/>
            <pc:sldMk cId="3194377694" sldId="256"/>
            <ac:grpSpMk id="34" creationId="{A47AAF5E-1692-48C9-98FB-6432BF0BC4F7}"/>
          </ac:grpSpMkLst>
        </pc:grpChg>
      </pc:sldChg>
      <pc:sldChg chg="addSp delSp modSp mod setBg">
        <pc:chgData name="Georgia Tzavara" userId="S::georgia.tzavara@regionstockholm.se::13118b7e-e6a6-4d83-b212-2808d1676ccd" providerId="AD" clId="Web-{164DC53A-48E3-462A-8CAB-6821E766D562}" dt="2026-04-14T19:19:18.521" v="91" actId="20577"/>
        <pc:sldMkLst>
          <pc:docMk/>
          <pc:sldMk cId="1199464728" sldId="257"/>
        </pc:sldMkLst>
        <pc:spChg chg="mod">
          <ac:chgData name="Georgia Tzavara" userId="S::georgia.tzavara@regionstockholm.se::13118b7e-e6a6-4d83-b212-2808d1676ccd" providerId="AD" clId="Web-{164DC53A-48E3-462A-8CAB-6821E766D562}" dt="2026-04-14T19:17:28.787" v="73"/>
          <ac:spMkLst>
            <pc:docMk/>
            <pc:sldMk cId="1199464728" sldId="257"/>
            <ac:spMk id="2" creationId="{AD4DB8EF-2F82-89FC-0360-121406B07546}"/>
          </ac:spMkLst>
        </pc:spChg>
        <pc:spChg chg="mod">
          <ac:chgData name="Georgia Tzavara" userId="S::georgia.tzavara@regionstockholm.se::13118b7e-e6a6-4d83-b212-2808d1676ccd" providerId="AD" clId="Web-{164DC53A-48E3-462A-8CAB-6821E766D562}" dt="2026-04-14T19:19:18.521" v="91" actId="20577"/>
          <ac:spMkLst>
            <pc:docMk/>
            <pc:sldMk cId="1199464728" sldId="257"/>
            <ac:spMk id="3" creationId="{6A10443B-28E8-BD68-3C76-ADDEBC1503ED}"/>
          </ac:spMkLst>
        </pc:spChg>
        <pc:spChg chg="add">
          <ac:chgData name="Georgia Tzavara" userId="S::georgia.tzavara@regionstockholm.se::13118b7e-e6a6-4d83-b212-2808d1676ccd" providerId="AD" clId="Web-{164DC53A-48E3-462A-8CAB-6821E766D562}" dt="2026-04-14T19:18:07.959" v="77"/>
          <ac:spMkLst>
            <pc:docMk/>
            <pc:sldMk cId="1199464728" sldId="257"/>
            <ac:spMk id="32" creationId="{907E470A-25F4-47D0-8FEC-EE9FD606BB34}"/>
          </ac:spMkLst>
        </pc:spChg>
        <pc:grpChg chg="add">
          <ac:chgData name="Georgia Tzavara" userId="S::georgia.tzavara@regionstockholm.se::13118b7e-e6a6-4d83-b212-2808d1676ccd" providerId="AD" clId="Web-{164DC53A-48E3-462A-8CAB-6821E766D562}" dt="2026-04-14T19:18:07.959" v="77"/>
          <ac:grpSpMkLst>
            <pc:docMk/>
            <pc:sldMk cId="1199464728" sldId="257"/>
            <ac:grpSpMk id="34" creationId="{66220E63-99E1-482A-A0A6-B47EB4BF8797}"/>
          </ac:grpSpMkLst>
        </pc:grpChg>
        <pc:grpChg chg="add">
          <ac:chgData name="Georgia Tzavara" userId="S::georgia.tzavara@regionstockholm.se::13118b7e-e6a6-4d83-b212-2808d1676ccd" providerId="AD" clId="Web-{164DC53A-48E3-462A-8CAB-6821E766D562}" dt="2026-04-14T19:18:07.959" v="77"/>
          <ac:grpSpMkLst>
            <pc:docMk/>
            <pc:sldMk cId="1199464728" sldId="257"/>
            <ac:grpSpMk id="38" creationId="{8618EE54-271A-4FE8-B6B3-D0FCF55A7A01}"/>
          </ac:grpSpMkLst>
        </pc:grpChg>
        <pc:grpChg chg="add">
          <ac:chgData name="Georgia Tzavara" userId="S::georgia.tzavara@regionstockholm.se::13118b7e-e6a6-4d83-b212-2808d1676ccd" providerId="AD" clId="Web-{164DC53A-48E3-462A-8CAB-6821E766D562}" dt="2026-04-14T19:18:07.959" v="77"/>
          <ac:grpSpMkLst>
            <pc:docMk/>
            <pc:sldMk cId="1199464728" sldId="257"/>
            <ac:grpSpMk id="42" creationId="{43F5E015-E085-4624-B431-B42414448684}"/>
          </ac:grpSpMkLst>
        </pc:grpChg>
      </pc:sldChg>
      <pc:sldChg chg="addSp modSp mod setBg">
        <pc:chgData name="Georgia Tzavara" userId="S::georgia.tzavara@regionstockholm.se::13118b7e-e6a6-4d83-b212-2808d1676ccd" providerId="AD" clId="Web-{164DC53A-48E3-462A-8CAB-6821E766D562}" dt="2026-04-14T19:28:23.358" v="174" actId="14100"/>
        <pc:sldMkLst>
          <pc:docMk/>
          <pc:sldMk cId="360157451" sldId="258"/>
        </pc:sldMkLst>
        <pc:spChg chg="mod">
          <ac:chgData name="Georgia Tzavara" userId="S::georgia.tzavara@regionstockholm.se::13118b7e-e6a6-4d83-b212-2808d1676ccd" providerId="AD" clId="Web-{164DC53A-48E3-462A-8CAB-6821E766D562}" dt="2026-04-14T19:28:13.483" v="173" actId="14100"/>
          <ac:spMkLst>
            <pc:docMk/>
            <pc:sldMk cId="360157451" sldId="258"/>
            <ac:spMk id="2" creationId="{B785E022-8B64-D99F-242C-CF512844BA93}"/>
          </ac:spMkLst>
        </pc:spChg>
        <pc:spChg chg="mod">
          <ac:chgData name="Georgia Tzavara" userId="S::georgia.tzavara@regionstockholm.se::13118b7e-e6a6-4d83-b212-2808d1676ccd" providerId="AD" clId="Web-{164DC53A-48E3-462A-8CAB-6821E766D562}" dt="2026-04-14T19:28:23.358" v="174" actId="14100"/>
          <ac:spMkLst>
            <pc:docMk/>
            <pc:sldMk cId="360157451" sldId="258"/>
            <ac:spMk id="3" creationId="{04AE1BA9-C236-8D33-F4C8-1C50CDEE58E8}"/>
          </ac:spMkLst>
        </pc:spChg>
        <pc:spChg chg="add">
          <ac:chgData name="Georgia Tzavara" userId="S::georgia.tzavara@regionstockholm.se::13118b7e-e6a6-4d83-b212-2808d1676ccd" providerId="AD" clId="Web-{164DC53A-48E3-462A-8CAB-6821E766D562}" dt="2026-04-14T19:27:49.515" v="172"/>
          <ac:spMkLst>
            <pc:docMk/>
            <pc:sldMk cId="360157451" sldId="258"/>
            <ac:spMk id="8" creationId="{9EBF13D5-64BB-423E-9E4C-F39114475A0C}"/>
          </ac:spMkLst>
        </pc:spChg>
        <pc:grpChg chg="add">
          <ac:chgData name="Georgia Tzavara" userId="S::georgia.tzavara@regionstockholm.se::13118b7e-e6a6-4d83-b212-2808d1676ccd" providerId="AD" clId="Web-{164DC53A-48E3-462A-8CAB-6821E766D562}" dt="2026-04-14T19:27:49.515" v="172"/>
          <ac:grpSpMkLst>
            <pc:docMk/>
            <pc:sldMk cId="360157451" sldId="258"/>
            <ac:grpSpMk id="10" creationId="{FEBC7BED-6AA7-4C43-BEE8-A3CB5F8C1E0E}"/>
          </ac:grpSpMkLst>
        </pc:grpChg>
        <pc:grpChg chg="add">
          <ac:chgData name="Georgia Tzavara" userId="S::georgia.tzavara@regionstockholm.se::13118b7e-e6a6-4d83-b212-2808d1676ccd" providerId="AD" clId="Web-{164DC53A-48E3-462A-8CAB-6821E766D562}" dt="2026-04-14T19:27:49.515" v="172"/>
          <ac:grpSpMkLst>
            <pc:docMk/>
            <pc:sldMk cId="360157451" sldId="258"/>
            <ac:grpSpMk id="14" creationId="{BA19DEE5-2EE5-445A-B461-7D2879B05209}"/>
          </ac:grpSpMkLst>
        </pc:grpChg>
        <pc:grpChg chg="add">
          <ac:chgData name="Georgia Tzavara" userId="S::georgia.tzavara@regionstockholm.se::13118b7e-e6a6-4d83-b212-2808d1676ccd" providerId="AD" clId="Web-{164DC53A-48E3-462A-8CAB-6821E766D562}" dt="2026-04-14T19:27:49.515" v="172"/>
          <ac:grpSpMkLst>
            <pc:docMk/>
            <pc:sldMk cId="360157451" sldId="258"/>
            <ac:grpSpMk id="18" creationId="{43F5E015-E085-4624-B431-B42414448684}"/>
          </ac:grpSpMkLst>
        </pc:grpChg>
      </pc:sldChg>
      <pc:sldChg chg="addSp modSp mod setBg">
        <pc:chgData name="Georgia Tzavara" userId="S::georgia.tzavara@regionstockholm.se::13118b7e-e6a6-4d83-b212-2808d1676ccd" providerId="AD" clId="Web-{164DC53A-48E3-462A-8CAB-6821E766D562}" dt="2026-04-14T19:25:51.625" v="167" actId="20577"/>
        <pc:sldMkLst>
          <pc:docMk/>
          <pc:sldMk cId="2102916356" sldId="263"/>
        </pc:sldMkLst>
        <pc:spChg chg="mod">
          <ac:chgData name="Georgia Tzavara" userId="S::georgia.tzavara@regionstockholm.se::13118b7e-e6a6-4d83-b212-2808d1676ccd" providerId="AD" clId="Web-{164DC53A-48E3-462A-8CAB-6821E766D562}" dt="2026-04-14T19:24:32.423" v="159" actId="14100"/>
          <ac:spMkLst>
            <pc:docMk/>
            <pc:sldMk cId="2102916356" sldId="263"/>
            <ac:spMk id="2" creationId="{73C780CD-633B-3239-54FF-CBACA5EB2773}"/>
          </ac:spMkLst>
        </pc:spChg>
        <pc:spChg chg="mod">
          <ac:chgData name="Georgia Tzavara" userId="S::georgia.tzavara@regionstockholm.se::13118b7e-e6a6-4d83-b212-2808d1676ccd" providerId="AD" clId="Web-{164DC53A-48E3-462A-8CAB-6821E766D562}" dt="2026-04-14T19:25:51.625" v="167" actId="20577"/>
          <ac:spMkLst>
            <pc:docMk/>
            <pc:sldMk cId="2102916356" sldId="263"/>
            <ac:spMk id="3" creationId="{91263AB1-7B7E-38A2-60BD-9C427AF79AAD}"/>
          </ac:spMkLst>
        </pc:spChg>
        <pc:spChg chg="add">
          <ac:chgData name="Georgia Tzavara" userId="S::georgia.tzavara@regionstockholm.se::13118b7e-e6a6-4d83-b212-2808d1676ccd" providerId="AD" clId="Web-{164DC53A-48E3-462A-8CAB-6821E766D562}" dt="2026-04-14T19:24:01.283" v="157"/>
          <ac:spMkLst>
            <pc:docMk/>
            <pc:sldMk cId="2102916356" sldId="263"/>
            <ac:spMk id="8" creationId="{9EBF13D5-64BB-423E-9E4C-F39114475A0C}"/>
          </ac:spMkLst>
        </pc:spChg>
        <pc:grpChg chg="add">
          <ac:chgData name="Georgia Tzavara" userId="S::georgia.tzavara@regionstockholm.se::13118b7e-e6a6-4d83-b212-2808d1676ccd" providerId="AD" clId="Web-{164DC53A-48E3-462A-8CAB-6821E766D562}" dt="2026-04-14T19:24:01.283" v="157"/>
          <ac:grpSpMkLst>
            <pc:docMk/>
            <pc:sldMk cId="2102916356" sldId="263"/>
            <ac:grpSpMk id="10" creationId="{FEBC7BED-6AA7-4C43-BEE8-A3CB5F8C1E0E}"/>
          </ac:grpSpMkLst>
        </pc:grpChg>
        <pc:grpChg chg="add">
          <ac:chgData name="Georgia Tzavara" userId="S::georgia.tzavara@regionstockholm.se::13118b7e-e6a6-4d83-b212-2808d1676ccd" providerId="AD" clId="Web-{164DC53A-48E3-462A-8CAB-6821E766D562}" dt="2026-04-14T19:24:01.283" v="157"/>
          <ac:grpSpMkLst>
            <pc:docMk/>
            <pc:sldMk cId="2102916356" sldId="263"/>
            <ac:grpSpMk id="14" creationId="{BA19DEE5-2EE5-445A-B461-7D2879B05209}"/>
          </ac:grpSpMkLst>
        </pc:grpChg>
        <pc:grpChg chg="add">
          <ac:chgData name="Georgia Tzavara" userId="S::georgia.tzavara@regionstockholm.se::13118b7e-e6a6-4d83-b212-2808d1676ccd" providerId="AD" clId="Web-{164DC53A-48E3-462A-8CAB-6821E766D562}" dt="2026-04-14T19:24:01.283" v="157"/>
          <ac:grpSpMkLst>
            <pc:docMk/>
            <pc:sldMk cId="2102916356" sldId="263"/>
            <ac:grpSpMk id="18" creationId="{43F5E015-E085-4624-B431-B42414448684}"/>
          </ac:grpSpMkLst>
        </pc:grpChg>
      </pc:sldChg>
      <pc:sldChg chg="addSp delSp modSp mod setBg">
        <pc:chgData name="Georgia Tzavara" userId="S::georgia.tzavara@regionstockholm.se::13118b7e-e6a6-4d83-b212-2808d1676ccd" providerId="AD" clId="Web-{164DC53A-48E3-462A-8CAB-6821E766D562}" dt="2026-04-14T19:23:28.237" v="156" actId="20577"/>
        <pc:sldMkLst>
          <pc:docMk/>
          <pc:sldMk cId="3457702781" sldId="280"/>
        </pc:sldMkLst>
        <pc:spChg chg="mod">
          <ac:chgData name="Georgia Tzavara" userId="S::georgia.tzavara@regionstockholm.se::13118b7e-e6a6-4d83-b212-2808d1676ccd" providerId="AD" clId="Web-{164DC53A-48E3-462A-8CAB-6821E766D562}" dt="2026-04-14T19:22:19.254" v="142" actId="1076"/>
          <ac:spMkLst>
            <pc:docMk/>
            <pc:sldMk cId="3457702781" sldId="280"/>
            <ac:spMk id="178" creationId="{00000000-0000-0000-0000-000000000000}"/>
          </ac:spMkLst>
        </pc:spChg>
        <pc:spChg chg="mod">
          <ac:chgData name="Georgia Tzavara" userId="S::georgia.tzavara@regionstockholm.se::13118b7e-e6a6-4d83-b212-2808d1676ccd" providerId="AD" clId="Web-{164DC53A-48E3-462A-8CAB-6821E766D562}" dt="2026-04-14T19:23:28.237" v="156" actId="20577"/>
          <ac:spMkLst>
            <pc:docMk/>
            <pc:sldMk cId="3457702781" sldId="280"/>
            <ac:spMk id="179" creationId="{00000000-0000-0000-0000-000000000000}"/>
          </ac:spMkLst>
        </pc:spChg>
        <pc:spChg chg="add">
          <ac:chgData name="Georgia Tzavara" userId="S::georgia.tzavara@regionstockholm.se::13118b7e-e6a6-4d83-b212-2808d1676ccd" providerId="AD" clId="Web-{164DC53A-48E3-462A-8CAB-6821E766D562}" dt="2026-04-14T19:21:43.880" v="128"/>
          <ac:spMkLst>
            <pc:docMk/>
            <pc:sldMk cId="3457702781" sldId="280"/>
            <ac:spMk id="192" creationId="{C3420C89-0B09-4632-A4AF-3971D08BF7A8}"/>
          </ac:spMkLst>
        </pc:spChg>
        <pc:spChg chg="add">
          <ac:chgData name="Georgia Tzavara" userId="S::georgia.tzavara@regionstockholm.se::13118b7e-e6a6-4d83-b212-2808d1676ccd" providerId="AD" clId="Web-{164DC53A-48E3-462A-8CAB-6821E766D562}" dt="2026-04-14T19:21:43.880" v="128"/>
          <ac:spMkLst>
            <pc:docMk/>
            <pc:sldMk cId="3457702781" sldId="280"/>
            <ac:spMk id="194" creationId="{4E5CBA61-BF74-40B4-A3A8-366BBA626CCF}"/>
          </ac:spMkLst>
        </pc:spChg>
        <pc:grpChg chg="add">
          <ac:chgData name="Georgia Tzavara" userId="S::georgia.tzavara@regionstockholm.se::13118b7e-e6a6-4d83-b212-2808d1676ccd" providerId="AD" clId="Web-{164DC53A-48E3-462A-8CAB-6821E766D562}" dt="2026-04-14T19:21:43.880" v="128"/>
          <ac:grpSpMkLst>
            <pc:docMk/>
            <pc:sldMk cId="3457702781" sldId="280"/>
            <ac:grpSpMk id="196" creationId="{AC27E70C-5470-4262-B9CE-AE52C51CF4C1}"/>
          </ac:grpSpMkLst>
        </pc:grpChg>
        <pc:grpChg chg="add">
          <ac:chgData name="Georgia Tzavara" userId="S::georgia.tzavara@regionstockholm.se::13118b7e-e6a6-4d83-b212-2808d1676ccd" providerId="AD" clId="Web-{164DC53A-48E3-462A-8CAB-6821E766D562}" dt="2026-04-14T19:21:43.880" v="128"/>
          <ac:grpSpMkLst>
            <pc:docMk/>
            <pc:sldMk cId="3457702781" sldId="280"/>
            <ac:grpSpMk id="200" creationId="{E27AF472-EAE3-4572-AB69-B92BD10DBC6D}"/>
          </ac:grpSpMkLst>
        </pc:grpChg>
        <pc:picChg chg="mod ord">
          <ac:chgData name="Georgia Tzavara" userId="S::georgia.tzavara@regionstockholm.se::13118b7e-e6a6-4d83-b212-2808d1676ccd" providerId="AD" clId="Web-{164DC53A-48E3-462A-8CAB-6821E766D562}" dt="2026-04-14T19:21:43.880" v="128"/>
          <ac:picMkLst>
            <pc:docMk/>
            <pc:sldMk cId="3457702781" sldId="280"/>
            <ac:picMk id="180" creationId="{00000000-0000-0000-0000-000000000000}"/>
          </ac:picMkLst>
        </pc:picChg>
      </pc:sldChg>
    </pc:docChg>
  </pc:docChgLst>
  <pc:docChgLst>
    <pc:chgData name="Georgia Tzavara" userId="S::georgia.tzavara@regionstockholm.se::13118b7e-e6a6-4d83-b212-2808d1676ccd" providerId="AD" clId="Web-{958B9682-81A7-4C1B-911F-6F23C29A9828}"/>
    <pc:docChg chg="modSld">
      <pc:chgData name="Georgia Tzavara" userId="S::georgia.tzavara@regionstockholm.se::13118b7e-e6a6-4d83-b212-2808d1676ccd" providerId="AD" clId="Web-{958B9682-81A7-4C1B-911F-6F23C29A9828}" dt="2026-04-14T19:33:07.287" v="12" actId="20577"/>
      <pc:docMkLst>
        <pc:docMk/>
      </pc:docMkLst>
      <pc:sldChg chg="addSp modSp mod setBg">
        <pc:chgData name="Georgia Tzavara" userId="S::georgia.tzavara@regionstockholm.se::13118b7e-e6a6-4d83-b212-2808d1676ccd" providerId="AD" clId="Web-{958B9682-81A7-4C1B-911F-6F23C29A9828}" dt="2026-04-14T19:33:07.287" v="12" actId="20577"/>
        <pc:sldMkLst>
          <pc:docMk/>
          <pc:sldMk cId="1397193234" sldId="259"/>
        </pc:sldMkLst>
        <pc:spChg chg="mod">
          <ac:chgData name="Georgia Tzavara" userId="S::georgia.tzavara@regionstockholm.se::13118b7e-e6a6-4d83-b212-2808d1676ccd" providerId="AD" clId="Web-{958B9682-81A7-4C1B-911F-6F23C29A9828}" dt="2026-04-14T19:33:07.287" v="12" actId="20577"/>
          <ac:spMkLst>
            <pc:docMk/>
            <pc:sldMk cId="1397193234" sldId="259"/>
            <ac:spMk id="2" creationId="{D199F59A-54B1-FDE0-1DD1-53BB843679AD}"/>
          </ac:spMkLst>
        </pc:spChg>
        <pc:spChg chg="mod">
          <ac:chgData name="Georgia Tzavara" userId="S::georgia.tzavara@regionstockholm.se::13118b7e-e6a6-4d83-b212-2808d1676ccd" providerId="AD" clId="Web-{958B9682-81A7-4C1B-911F-6F23C29A9828}" dt="2026-04-14T19:32:15.006" v="0"/>
          <ac:spMkLst>
            <pc:docMk/>
            <pc:sldMk cId="1397193234" sldId="259"/>
            <ac:spMk id="3" creationId="{C207872C-4672-FE39-E053-586DFD35787A}"/>
          </ac:spMkLst>
        </pc:spChg>
        <pc:spChg chg="add">
          <ac:chgData name="Georgia Tzavara" userId="S::georgia.tzavara@regionstockholm.se::13118b7e-e6a6-4d83-b212-2808d1676ccd" providerId="AD" clId="Web-{958B9682-81A7-4C1B-911F-6F23C29A9828}" dt="2026-04-14T19:32:15.006" v="0"/>
          <ac:spMkLst>
            <pc:docMk/>
            <pc:sldMk cId="1397193234" sldId="259"/>
            <ac:spMk id="8" creationId="{815925C2-A704-4D47-B1C1-3FCA52512EC1}"/>
          </ac:spMkLst>
        </pc:spChg>
        <pc:spChg chg="add">
          <ac:chgData name="Georgia Tzavara" userId="S::georgia.tzavara@regionstockholm.se::13118b7e-e6a6-4d83-b212-2808d1676ccd" providerId="AD" clId="Web-{958B9682-81A7-4C1B-911F-6F23C29A9828}" dt="2026-04-14T19:32:15.006" v="0"/>
          <ac:spMkLst>
            <pc:docMk/>
            <pc:sldMk cId="1397193234" sldId="259"/>
            <ac:spMk id="10" creationId="{01D4315C-C23C-4FD3-98DF-08C29E2292A8}"/>
          </ac:spMkLst>
        </pc:spChg>
        <pc:grpChg chg="add">
          <ac:chgData name="Georgia Tzavara" userId="S::georgia.tzavara@regionstockholm.se::13118b7e-e6a6-4d83-b212-2808d1676ccd" providerId="AD" clId="Web-{958B9682-81A7-4C1B-911F-6F23C29A9828}" dt="2026-04-14T19:32:15.006" v="0"/>
          <ac:grpSpMkLst>
            <pc:docMk/>
            <pc:sldMk cId="1397193234" sldId="259"/>
            <ac:grpSpMk id="12" creationId="{5E6B47BC-43FD-4C91-8BFF-B41B99A8A39E}"/>
          </ac:grpSpMkLst>
        </pc:grpChg>
        <pc:grpChg chg="add">
          <ac:chgData name="Georgia Tzavara" userId="S::georgia.tzavara@regionstockholm.se::13118b7e-e6a6-4d83-b212-2808d1676ccd" providerId="AD" clId="Web-{958B9682-81A7-4C1B-911F-6F23C29A9828}" dt="2026-04-14T19:32:15.006" v="0"/>
          <ac:grpSpMkLst>
            <pc:docMk/>
            <pc:sldMk cId="1397193234" sldId="259"/>
            <ac:grpSpMk id="16" creationId="{43F5E015-E085-4624-B431-B42414448684}"/>
          </ac:grpSpMkLst>
        </pc:grpChg>
      </pc:sldChg>
    </pc:docChg>
  </pc:docChgLst>
  <pc:docChgLst>
    <pc:chgData name="Georgia Tzavara" userId="S::georgia.tzavara@regionstockholm.se::13118b7e-e6a6-4d83-b212-2808d1676ccd" providerId="AD" clId="Web-{0C1A9120-7097-4C3C-87F0-E4BEA3CC3A4B}"/>
    <pc:docChg chg="modSld">
      <pc:chgData name="Georgia Tzavara" userId="S::georgia.tzavara@regionstockholm.se::13118b7e-e6a6-4d83-b212-2808d1676ccd" providerId="AD" clId="Web-{0C1A9120-7097-4C3C-87F0-E4BEA3CC3A4B}" dt="2026-04-21T06:37:22.991" v="1" actId="20577"/>
      <pc:docMkLst>
        <pc:docMk/>
      </pc:docMkLst>
      <pc:sldChg chg="modSp">
        <pc:chgData name="Georgia Tzavara" userId="S::georgia.tzavara@regionstockholm.se::13118b7e-e6a6-4d83-b212-2808d1676ccd" providerId="AD" clId="Web-{0C1A9120-7097-4C3C-87F0-E4BEA3CC3A4B}" dt="2026-04-21T06:37:22.991" v="1" actId="20577"/>
        <pc:sldMkLst>
          <pc:docMk/>
          <pc:sldMk cId="3457702781" sldId="280"/>
        </pc:sldMkLst>
        <pc:spChg chg="mod">
          <ac:chgData name="Georgia Tzavara" userId="S::georgia.tzavara@regionstockholm.se::13118b7e-e6a6-4d83-b212-2808d1676ccd" providerId="AD" clId="Web-{0C1A9120-7097-4C3C-87F0-E4BEA3CC3A4B}" dt="2026-04-21T06:37:22.991" v="1" actId="20577"/>
          <ac:spMkLst>
            <pc:docMk/>
            <pc:sldMk cId="3457702781" sldId="280"/>
            <ac:spMk id="179" creationId="{00000000-0000-0000-0000-000000000000}"/>
          </ac:spMkLst>
        </pc:spChg>
      </pc:sldChg>
    </pc:docChg>
  </pc:docChgLst>
  <pc:docChgLst>
    <pc:chgData name="Georgia Tzavara" userId="S::georgia.tzavara@regionstockholm.se::13118b7e-e6a6-4d83-b212-2808d1676ccd" providerId="AD" clId="Web-{DB7D3D1F-82A3-47B0-A6F0-2ACA370037FF}"/>
    <pc:docChg chg="addSld delSld modSld">
      <pc:chgData name="Georgia Tzavara" userId="S::georgia.tzavara@regionstockholm.se::13118b7e-e6a6-4d83-b212-2808d1676ccd" providerId="AD" clId="Web-{DB7D3D1F-82A3-47B0-A6F0-2ACA370037FF}" dt="2026-04-25T15:48:27.137" v="37" actId="14100"/>
      <pc:docMkLst>
        <pc:docMk/>
      </pc:docMkLst>
      <pc:sldChg chg="modSp">
        <pc:chgData name="Georgia Tzavara" userId="S::georgia.tzavara@regionstockholm.se::13118b7e-e6a6-4d83-b212-2808d1676ccd" providerId="AD" clId="Web-{DB7D3D1F-82A3-47B0-A6F0-2ACA370037FF}" dt="2026-04-25T15:34:17.129" v="13" actId="20577"/>
        <pc:sldMkLst>
          <pc:docMk/>
          <pc:sldMk cId="1199464728" sldId="257"/>
        </pc:sldMkLst>
        <pc:spChg chg="mod">
          <ac:chgData name="Georgia Tzavara" userId="S::georgia.tzavara@regionstockholm.se::13118b7e-e6a6-4d83-b212-2808d1676ccd" providerId="AD" clId="Web-{DB7D3D1F-82A3-47B0-A6F0-2ACA370037FF}" dt="2026-04-25T15:34:17.129" v="13" actId="20577"/>
          <ac:spMkLst>
            <pc:docMk/>
            <pc:sldMk cId="1199464728" sldId="257"/>
            <ac:spMk id="2" creationId="{AD4DB8EF-2F82-89FC-0360-121406B07546}"/>
          </ac:spMkLst>
        </pc:spChg>
      </pc:sldChg>
      <pc:sldChg chg="modSp">
        <pc:chgData name="Georgia Tzavara" userId="S::georgia.tzavara@regionstockholm.se::13118b7e-e6a6-4d83-b212-2808d1676ccd" providerId="AD" clId="Web-{DB7D3D1F-82A3-47B0-A6F0-2ACA370037FF}" dt="2026-04-25T15:34:55.176" v="17" actId="20577"/>
        <pc:sldMkLst>
          <pc:docMk/>
          <pc:sldMk cId="360157451" sldId="258"/>
        </pc:sldMkLst>
        <pc:spChg chg="mod">
          <ac:chgData name="Georgia Tzavara" userId="S::georgia.tzavara@regionstockholm.se::13118b7e-e6a6-4d83-b212-2808d1676ccd" providerId="AD" clId="Web-{DB7D3D1F-82A3-47B0-A6F0-2ACA370037FF}" dt="2026-04-25T15:34:55.176" v="17" actId="20577"/>
          <ac:spMkLst>
            <pc:docMk/>
            <pc:sldMk cId="360157451" sldId="258"/>
            <ac:spMk id="3" creationId="{04AE1BA9-C236-8D33-F4C8-1C50CDEE58E8}"/>
          </ac:spMkLst>
        </pc:spChg>
      </pc:sldChg>
      <pc:sldChg chg="add replId">
        <pc:chgData name="Georgia Tzavara" userId="S::georgia.tzavara@regionstockholm.se::13118b7e-e6a6-4d83-b212-2808d1676ccd" providerId="AD" clId="Web-{DB7D3D1F-82A3-47B0-A6F0-2ACA370037FF}" dt="2026-04-25T15:46:54.231" v="19"/>
        <pc:sldMkLst>
          <pc:docMk/>
          <pc:sldMk cId="1418048796" sldId="301"/>
        </pc:sldMkLst>
      </pc:sldChg>
    </pc:docChg>
  </pc:docChgLst>
  <pc:docChgLst>
    <pc:chgData clId="Web-{B166CBB9-5842-EB12-377F-D1A4D3C5D52E}"/>
    <pc:docChg chg="modSld">
      <pc:chgData name="" userId="" providerId="" clId="Web-{B166CBB9-5842-EB12-377F-D1A4D3C5D52E}" dt="2026-04-27T06:16:14.788" v="0" actId="20577"/>
      <pc:docMkLst>
        <pc:docMk/>
      </pc:docMkLst>
      <pc:sldChg chg="modSp">
        <pc:chgData name="" userId="" providerId="" clId="Web-{B166CBB9-5842-EB12-377F-D1A4D3C5D52E}" dt="2026-04-27T06:16:14.788" v="0" actId="20577"/>
        <pc:sldMkLst>
          <pc:docMk/>
          <pc:sldMk cId="819196166" sldId="295"/>
        </pc:sldMkLst>
        <pc:spChg chg="mod">
          <ac:chgData name="" userId="" providerId="" clId="Web-{B166CBB9-5842-EB12-377F-D1A4D3C5D52E}" dt="2026-04-27T06:16:14.788" v="0" actId="20577"/>
          <ac:spMkLst>
            <pc:docMk/>
            <pc:sldMk cId="819196166" sldId="295"/>
            <ac:spMk id="165" creationId="{2585B91A-C5B0-732C-87A8-4AD4024D3013}"/>
          </ac:spMkLst>
        </pc:spChg>
      </pc:sldChg>
    </pc:docChg>
  </pc:docChgLst>
  <pc:docChgLst>
    <pc:chgData name="Georgia Tzavara" userId="S::georgia.tzavara@regionstockholm.se::13118b7e-e6a6-4d83-b212-2808d1676ccd" providerId="AD" clId="Web-{2806F0DB-6844-484E-A57A-AF9B5C7DB8DD}"/>
    <pc:docChg chg="addSld modSld">
      <pc:chgData name="Georgia Tzavara" userId="S::georgia.tzavara@regionstockholm.se::13118b7e-e6a6-4d83-b212-2808d1676ccd" providerId="AD" clId="Web-{2806F0DB-6844-484E-A57A-AF9B5C7DB8DD}" dt="2026-04-24T09:50:23.024" v="36" actId="20577"/>
      <pc:docMkLst>
        <pc:docMk/>
      </pc:docMkLst>
      <pc:sldChg chg="modSp">
        <pc:chgData name="Georgia Tzavara" userId="S::georgia.tzavara@regionstockholm.se::13118b7e-e6a6-4d83-b212-2808d1676ccd" providerId="AD" clId="Web-{2806F0DB-6844-484E-A57A-AF9B5C7DB8DD}" dt="2026-04-24T09:46:24.744" v="0" actId="20577"/>
        <pc:sldMkLst>
          <pc:docMk/>
          <pc:sldMk cId="360157451" sldId="258"/>
        </pc:sldMkLst>
        <pc:spChg chg="mod">
          <ac:chgData name="Georgia Tzavara" userId="S::georgia.tzavara@regionstockholm.se::13118b7e-e6a6-4d83-b212-2808d1676ccd" providerId="AD" clId="Web-{2806F0DB-6844-484E-A57A-AF9B5C7DB8DD}" dt="2026-04-24T09:46:24.744" v="0" actId="20577"/>
          <ac:spMkLst>
            <pc:docMk/>
            <pc:sldMk cId="360157451" sldId="258"/>
            <ac:spMk id="3" creationId="{04AE1BA9-C236-8D33-F4C8-1C50CDEE58E8}"/>
          </ac:spMkLst>
        </pc:spChg>
      </pc:sldChg>
      <pc:sldChg chg="modSp">
        <pc:chgData name="Georgia Tzavara" userId="S::georgia.tzavara@regionstockholm.se::13118b7e-e6a6-4d83-b212-2808d1676ccd" providerId="AD" clId="Web-{2806F0DB-6844-484E-A57A-AF9B5C7DB8DD}" dt="2026-04-24T09:48:11.946" v="9" actId="20577"/>
        <pc:sldMkLst>
          <pc:docMk/>
          <pc:sldMk cId="1836558959" sldId="284"/>
        </pc:sldMkLst>
        <pc:spChg chg="mod">
          <ac:chgData name="Georgia Tzavara" userId="S::georgia.tzavara@regionstockholm.se::13118b7e-e6a6-4d83-b212-2808d1676ccd" providerId="AD" clId="Web-{2806F0DB-6844-484E-A57A-AF9B5C7DB8DD}" dt="2026-04-24T09:48:11.946" v="9" actId="20577"/>
          <ac:spMkLst>
            <pc:docMk/>
            <pc:sldMk cId="1836558959" sldId="284"/>
            <ac:spMk id="3" creationId="{24884F06-2A64-DC8D-2561-F000DE2395C8}"/>
          </ac:spMkLst>
        </pc:spChg>
      </pc:sldChg>
      <pc:sldChg chg="modSp add replId">
        <pc:chgData name="Georgia Tzavara" userId="S::georgia.tzavara@regionstockholm.se::13118b7e-e6a6-4d83-b212-2808d1676ccd" providerId="AD" clId="Web-{2806F0DB-6844-484E-A57A-AF9B5C7DB8DD}" dt="2026-04-24T09:50:23.024" v="36" actId="20577"/>
        <pc:sldMkLst>
          <pc:docMk/>
          <pc:sldMk cId="1972895356" sldId="298"/>
        </pc:sldMkLst>
        <pc:spChg chg="mod">
          <ac:chgData name="Georgia Tzavara" userId="S::georgia.tzavara@regionstockholm.se::13118b7e-e6a6-4d83-b212-2808d1676ccd" providerId="AD" clId="Web-{2806F0DB-6844-484E-A57A-AF9B5C7DB8DD}" dt="2026-04-24T09:49:59.977" v="33" actId="20577"/>
          <ac:spMkLst>
            <pc:docMk/>
            <pc:sldMk cId="1972895356" sldId="298"/>
            <ac:spMk id="2" creationId="{1B172B3D-46B5-939D-AC74-ECDC129A41A9}"/>
          </ac:spMkLst>
        </pc:spChg>
        <pc:spChg chg="mod">
          <ac:chgData name="Georgia Tzavara" userId="S::georgia.tzavara@regionstockholm.se::13118b7e-e6a6-4d83-b212-2808d1676ccd" providerId="AD" clId="Web-{2806F0DB-6844-484E-A57A-AF9B5C7DB8DD}" dt="2026-04-24T09:50:23.024" v="36" actId="20577"/>
          <ac:spMkLst>
            <pc:docMk/>
            <pc:sldMk cId="1972895356" sldId="298"/>
            <ac:spMk id="3" creationId="{FBF7BF1E-B5F4-3A66-80A0-316B36CC7AFC}"/>
          </ac:spMkLst>
        </pc:spChg>
      </pc:sldChg>
    </pc:docChg>
  </pc:docChgLst>
  <pc:docChgLst>
    <pc:chgData name="Georgia Tzavara" userId="S::georgia.tzavara@regionstockholm.se::13118b7e-e6a6-4d83-b212-2808d1676ccd" providerId="AD" clId="Web-{7146879A-24CC-46CD-B4C3-D5E32E5682F4}"/>
    <pc:docChg chg="addSld modSld">
      <pc:chgData name="Georgia Tzavara" userId="S::georgia.tzavara@regionstockholm.se::13118b7e-e6a6-4d83-b212-2808d1676ccd" providerId="AD" clId="Web-{7146879A-24CC-46CD-B4C3-D5E32E5682F4}" dt="2026-04-25T15:55:47.896" v="254"/>
      <pc:docMkLst>
        <pc:docMk/>
      </pc:docMkLst>
    </pc:docChg>
  </pc:docChgLst>
  <pc:docChgLst>
    <pc:chgData name="Jeanette Lindholm" userId="S::jeanette.lindholm@regionstockholm.se::69540610-1016-4bf5-849c-1c404cfa9584" providerId="AD" clId="Web-{94F95EF0-D5B4-7C94-959E-3BE835D99A2D}"/>
    <pc:docChg chg="addSld delSld modSld">
      <pc:chgData name="Jeanette Lindholm" userId="S::jeanette.lindholm@regionstockholm.se::69540610-1016-4bf5-849c-1c404cfa9584" providerId="AD" clId="Web-{94F95EF0-D5B4-7C94-959E-3BE835D99A2D}" dt="2026-03-28T12:33:39.190" v="19"/>
      <pc:docMkLst>
        <pc:docMk/>
      </pc:docMkLst>
    </pc:docChg>
  </pc:docChgLst>
  <pc:docChgLst>
    <pc:chgData name="Jeanette Lindholm" userId="S::jeanette.lindholm@regionstockholm.se::69540610-1016-4bf5-849c-1c404cfa9584" providerId="AD" clId="Web-{3B58CB0F-30A4-4942-B131-54E01992FA14}"/>
    <pc:docChg chg="modSld">
      <pc:chgData name="Jeanette Lindholm" userId="S::jeanette.lindholm@regionstockholm.se::69540610-1016-4bf5-849c-1c404cfa9584" providerId="AD" clId="Web-{3B58CB0F-30A4-4942-B131-54E01992FA14}" dt="2026-03-28T13:47:28.961" v="89" actId="20577"/>
      <pc:docMkLst>
        <pc:docMk/>
      </pc:docMkLst>
      <pc:sldChg chg="modSp">
        <pc:chgData name="Jeanette Lindholm" userId="S::jeanette.lindholm@regionstockholm.se::69540610-1016-4bf5-849c-1c404cfa9584" providerId="AD" clId="Web-{3B58CB0F-30A4-4942-B131-54E01992FA14}" dt="2026-03-28T13:47:28.961" v="89" actId="20577"/>
        <pc:sldMkLst>
          <pc:docMk/>
          <pc:sldMk cId="3194377694" sldId="256"/>
        </pc:sldMkLst>
        <pc:spChg chg="mod">
          <ac:chgData name="Jeanette Lindholm" userId="S::jeanette.lindholm@regionstockholm.se::69540610-1016-4bf5-849c-1c404cfa9584" providerId="AD" clId="Web-{3B58CB0F-30A4-4942-B131-54E01992FA14}" dt="2026-03-28T13:47:28.961" v="89" actId="20577"/>
          <ac:spMkLst>
            <pc:docMk/>
            <pc:sldMk cId="3194377694" sldId="256"/>
            <ac:spMk id="2" creationId="{00000000-0000-0000-0000-000000000000}"/>
          </ac:spMkLst>
        </pc:spChg>
        <pc:spChg chg="mod">
          <ac:chgData name="Jeanette Lindholm" userId="S::jeanette.lindholm@regionstockholm.se::69540610-1016-4bf5-849c-1c404cfa9584" providerId="AD" clId="Web-{3B58CB0F-30A4-4942-B131-54E01992FA14}" dt="2026-03-28T13:47:12.727" v="85" actId="20577"/>
          <ac:spMkLst>
            <pc:docMk/>
            <pc:sldMk cId="3194377694" sldId="256"/>
            <ac:spMk id="3"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CB2187-9201-430A-85A7-A741909EECFA}" type="datetimeFigureOut">
              <a:t>2026-04-27</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6C597D-54A6-4EC0-8390-73BD0D496A56}" type="slidenum">
              <a:t>‹#›</a:t>
            </a:fld>
            <a:endParaRPr lang="en-US"/>
          </a:p>
        </p:txBody>
      </p:sp>
    </p:spTree>
    <p:extLst>
      <p:ext uri="{BB962C8B-B14F-4D97-AF65-F5344CB8AC3E}">
        <p14:creationId xmlns:p14="http://schemas.microsoft.com/office/powerpoint/2010/main" val="3874353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6" name="Google Shape;176;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28600" algn="l" rtl="0">
              <a:lnSpc>
                <a:spcPct val="107916"/>
              </a:lnSpc>
              <a:spcBef>
                <a:spcPts val="1200"/>
              </a:spcBef>
              <a:spcAft>
                <a:spcPts val="0"/>
              </a:spcAft>
              <a:buClr>
                <a:srgbClr val="595959"/>
              </a:buClr>
              <a:buSzPts val="1800"/>
              <a:buFont typeface="Calibri"/>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E04D64DE-0112-2308-53E5-645624066ED6}"/>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F36CCEF6-84F6-0C6C-E355-970D5C85AAB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74614376-545C-1D9E-DE09-BFA0EBDF6601}"/>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9305032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3F5BC729-9631-30D1-3EE0-D13BED378DE3}"/>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F19DA1D2-63A9-31B6-9BF9-0427EBF9FBE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2EEECE86-9BE7-1872-FB61-75C365C67AA8}"/>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1324396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D7B94E2C-B292-992B-40AB-AC5C94308CDB}"/>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694629E9-D65C-7CCA-8DB0-3972C5F0B7F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187C5219-B4F2-F56A-2C21-EAC343FF0D41}"/>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5069792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92370C97-7B3E-3124-0416-265D8F04D519}"/>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C96F2E9F-14BB-022A-AF67-13368BE623B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723A5D8B-5C01-4E4D-353C-B89BDD34DEE5}"/>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8638807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Gemensam internutbildning 2023 med fokus på behandlingsmetoder för undvikande i Danmark och Norge. MBT som grund, “Den ængstelige personlighed”. Sebastian Simonsen, Danmark. Planeringsdag med Henning Jordet, Norge.</a:t>
            </a:r>
          </a:p>
        </p:txBody>
      </p:sp>
      <p:sp>
        <p:nvSpPr>
          <p:cNvPr id="4" name="Slide Number Placeholder 3"/>
          <p:cNvSpPr>
            <a:spLocks noGrp="1"/>
          </p:cNvSpPr>
          <p:nvPr>
            <p:ph type="sldNum" sz="quarter" idx="5"/>
          </p:nvPr>
        </p:nvSpPr>
        <p:spPr/>
        <p:txBody>
          <a:bodyPr/>
          <a:lstStyle/>
          <a:p>
            <a:fld id="{B36C597D-54A6-4EC0-8390-73BD0D496A56}" type="slidenum">
              <a:rPr lang="en-US"/>
              <a:t>4</a:t>
            </a:fld>
            <a:endParaRPr lang="en-US"/>
          </a:p>
        </p:txBody>
      </p:sp>
    </p:spTree>
    <p:extLst>
      <p:ext uri="{BB962C8B-B14F-4D97-AF65-F5344CB8AC3E}">
        <p14:creationId xmlns:p14="http://schemas.microsoft.com/office/powerpoint/2010/main" val="25459911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p:cNvGrpSpPr/>
        <p:nvPr/>
      </p:nvGrpSpPr>
      <p:grpSpPr>
        <a:xfrm>
          <a:off x="0" y="0"/>
          <a:ext cx="0" cy="0"/>
          <a:chOff x="0" y="0"/>
          <a:chExt cx="0" cy="0"/>
        </a:xfrm>
      </p:grpSpPr>
      <p:sp>
        <p:nvSpPr>
          <p:cNvPr id="161" name="Google Shape;161;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71A03D3C-3EB4-5011-EB07-2C98956BAF5B}"/>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8F4AEF08-ABD1-E68B-2CE3-C8BB9DE1C02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369EB26E-A4DC-1892-737A-32C4BBCFCFF1}"/>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7584099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42631F12-4426-7B02-8E01-B464DCE40058}"/>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CB8F0D91-28EA-A828-A4F6-980FD0048A0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1208D75C-83A9-599E-2379-2201520CBA93}"/>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0058766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EEBC6957-9C8C-405A-170A-C640373FC8ED}"/>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A5CD97F7-B017-2F45-45C4-87CA7B6D895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4832C806-A017-DE1E-F54C-C601B77AFDA9}"/>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1047621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1C6F402F-FF3F-EA89-5EB1-7E66FEAC0141}"/>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60F99E17-A4E3-7E44-B040-50DEFC492D4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FA05FB76-B5BE-AEB5-2E23-45E2F3EA319D}"/>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583029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0791F806-C63F-6837-71C0-25943429A8E8}"/>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36592EA2-DED6-3B32-F68C-F375A28944C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258CFD6B-B5CA-9170-5684-975AC44F9A1F}"/>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854062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a:extLst>
            <a:ext uri="{FF2B5EF4-FFF2-40B4-BE49-F238E27FC236}">
              <a16:creationId xmlns:a16="http://schemas.microsoft.com/office/drawing/2014/main" id="{017B01A5-4EA3-B50A-6DFD-5B9427300683}"/>
            </a:ext>
          </a:extLst>
        </p:cNvPr>
        <p:cNvGrpSpPr/>
        <p:nvPr/>
      </p:nvGrpSpPr>
      <p:grpSpPr>
        <a:xfrm>
          <a:off x="0" y="0"/>
          <a:ext cx="0" cy="0"/>
          <a:chOff x="0" y="0"/>
          <a:chExt cx="0" cy="0"/>
        </a:xfrm>
      </p:grpSpPr>
      <p:sp>
        <p:nvSpPr>
          <p:cNvPr id="161" name="Google Shape;161;p3:notes">
            <a:extLst>
              <a:ext uri="{FF2B5EF4-FFF2-40B4-BE49-F238E27FC236}">
                <a16:creationId xmlns:a16="http://schemas.microsoft.com/office/drawing/2014/main" id="{62BA1AE7-CD68-A214-5110-92F0568B63F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 name="Google Shape;162;p3:notes">
            <a:extLst>
              <a:ext uri="{FF2B5EF4-FFF2-40B4-BE49-F238E27FC236}">
                <a16:creationId xmlns:a16="http://schemas.microsoft.com/office/drawing/2014/main" id="{DE60FEA4-2E52-192C-87A1-C6600517E2C4}"/>
              </a:ext>
            </a:extLst>
          </p:cNvPr>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Gruppterapi: </a:t>
            </a:r>
            <a:r>
              <a:rPr lang="en" sz="1200">
                <a:solidFill>
                  <a:schemeClr val="dk1"/>
                </a:solidFill>
                <a:latin typeface="Calibri"/>
                <a:ea typeface="Calibri"/>
                <a:cs typeface="Calibri"/>
                <a:sym typeface="Calibri"/>
              </a:rPr>
              <a:t>1 ggr/vecka i 12 månader. Möjlighet att fortsätta i ytterligare 12 månader med enbart gruppterapi. Alla patienter har symtom inom undvikande- fobiskt- ängsligt- tvångsmässigt- personlighetssyndrom.</a:t>
            </a:r>
            <a:r>
              <a:rPr lang="en" sz="1200" i="1">
                <a:solidFill>
                  <a:schemeClr val="dk1"/>
                </a:solidFill>
                <a:latin typeface="Calibri"/>
                <a:ea typeface="Calibri"/>
                <a:cs typeface="Calibri"/>
                <a:sym typeface="Calibri"/>
              </a:rPr>
              <a:t> </a:t>
            </a:r>
            <a:r>
              <a:rPr lang="en" sz="1200">
                <a:solidFill>
                  <a:schemeClr val="dk1"/>
                </a:solidFill>
                <a:latin typeface="Calibri"/>
                <a:ea typeface="Calibri"/>
                <a:cs typeface="Calibri"/>
                <a:sym typeface="Calibri"/>
              </a:rPr>
              <a:t>Psykoedukation varvat med aktiv träningsdel. Fem återkommande block/teman: problemformulering 1 tillfälle, problemlösning 1 tillfälle, känslor 5 tillfällen, relationer 5 tillfällen, impulser 5 tillfällen. Hemuppgifter.</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b="1">
                <a:solidFill>
                  <a:schemeClr val="dk1"/>
                </a:solidFill>
                <a:latin typeface="Calibri"/>
                <a:ea typeface="Calibri"/>
                <a:cs typeface="Calibri"/>
                <a:sym typeface="Calibri"/>
              </a:rPr>
              <a:t>Individualterapi: </a:t>
            </a:r>
            <a:r>
              <a:rPr lang="en" sz="1200">
                <a:solidFill>
                  <a:schemeClr val="dk1"/>
                </a:solidFill>
                <a:latin typeface="Calibri"/>
                <a:ea typeface="Calibri"/>
                <a:cs typeface="Calibri"/>
                <a:sym typeface="Calibri"/>
              </a:rPr>
              <a:t>Totalt 12 månader. 1 ggr/vecka de första 6 månaderna. Glesas därefter ut till 1 session varannan vecka (individuell bedömning utifrån tidigare behandlingsinsatser). En individuell session varar i 45 minuter. Den individuella terapeuten är också en av de två gruppterapeuterna. </a:t>
            </a:r>
            <a:endParaRPr sz="1200">
              <a:solidFill>
                <a:schemeClr val="dk1"/>
              </a:solidFill>
              <a:latin typeface="Calibri"/>
              <a:ea typeface="Calibri"/>
              <a:cs typeface="Calibri"/>
              <a:sym typeface="Calibri"/>
            </a:endParaRPr>
          </a:p>
          <a:p>
            <a:pPr marL="457200" lvl="0" indent="-304800" algn="l" rtl="0">
              <a:spcBef>
                <a:spcPts val="12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Psykoedukation exempel; Känslor - primära och sekundära känslor, identifiera olika typer av känslor inte endast rädsla/skam, kunna vara i dem och uttrycka dem. Emotionell reglering/ hanteringsstrategier. Relationer - kopplingen mellan känslomässiga problem och relationer, livskompassen, effektivitet i relationer. Impulser - kopplingen mellan känslor och impulser, modell för undvikande “onda &amp; goda spiralen”.</a:t>
            </a:r>
            <a:endParaRPr sz="1200">
              <a:solidFill>
                <a:schemeClr val="dk1"/>
              </a:solidFill>
              <a:latin typeface="Calibri"/>
              <a:ea typeface="Calibri"/>
              <a:cs typeface="Calibri"/>
              <a:sym typeface="Calibri"/>
            </a:endParaRPr>
          </a:p>
          <a:p>
            <a:pPr marL="457200" lvl="0" indent="-304800" algn="l" rtl="0">
              <a:spcBef>
                <a:spcPts val="1200"/>
              </a:spcBef>
              <a:spcAft>
                <a:spcPts val="1200"/>
              </a:spcAft>
              <a:buClr>
                <a:schemeClr val="dk1"/>
              </a:buClr>
              <a:buSzPts val="1200"/>
              <a:buFont typeface="Calibri"/>
              <a:buChar char="❖"/>
            </a:pPr>
            <a:r>
              <a:rPr lang="en" sz="1200">
                <a:solidFill>
                  <a:srgbClr val="595959"/>
                </a:solidFill>
                <a:latin typeface="Calibri"/>
                <a:ea typeface="Calibri"/>
                <a:cs typeface="Calibri"/>
                <a:sym typeface="Calibri"/>
              </a:rPr>
              <a:t>Träningsdel: exponering, kommunikation, uppmärksamhet. Exempel exponering; Intervju/livshistoria. Exempel kommunikationsövning; Bollövning/småprat 30 sekunder, trampövning. Exempel uppmärksamhetsträning; Medveten närvaro (observera, beskriva, delta. Självmedkänsla).</a:t>
            </a:r>
            <a:endParaRPr sz="6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7219191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Rubrikbild">
    <p:spTree>
      <p:nvGrpSpPr>
        <p:cNvPr id="1" name=""/>
        <p:cNvGrpSpPr/>
        <p:nvPr/>
      </p:nvGrpSpPr>
      <p:grpSpPr>
        <a:xfrm>
          <a:off x="0" y="0"/>
          <a:ext cx="0" cy="0"/>
          <a:chOff x="0" y="0"/>
          <a:chExt cx="0" cy="0"/>
        </a:xfrm>
      </p:grpSpPr>
      <p:sp>
        <p:nvSpPr>
          <p:cNvPr id="2" name="Rubrik 1"/>
          <p:cNvSpPr>
            <a:spLocks noGrp="1"/>
          </p:cNvSpPr>
          <p:nvPr>
            <p:ph type="ctrTitle"/>
          </p:nvPr>
        </p:nvSpPr>
        <p:spPr>
          <a:xfrm>
            <a:off x="1524000" y="1122363"/>
            <a:ext cx="9144000" cy="2387600"/>
          </a:xfrm>
        </p:spPr>
        <p:txBody>
          <a:bodyPr anchor="b"/>
          <a:lstStyle>
            <a:lvl1pPr algn="ctr">
              <a:defRPr sz="6000"/>
            </a:lvl1pPr>
          </a:lstStyle>
          <a:p>
            <a:r>
              <a:rPr lang="sv-SE"/>
              <a:t>Klicka här för att ändra format</a:t>
            </a:r>
          </a:p>
        </p:txBody>
      </p:sp>
      <p:sp>
        <p:nvSpPr>
          <p:cNvPr id="3" name="Underrubrik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format på underrubrik i bakgrunden</a:t>
            </a:r>
          </a:p>
        </p:txBody>
      </p:sp>
      <p:sp>
        <p:nvSpPr>
          <p:cNvPr id="4" name="Platshållare för datum 3"/>
          <p:cNvSpPr>
            <a:spLocks noGrp="1"/>
          </p:cNvSpPr>
          <p:nvPr>
            <p:ph type="dt" sz="half" idx="10"/>
          </p:nvPr>
        </p:nvSpPr>
        <p:spPr/>
        <p:txBody>
          <a:bodyPr/>
          <a:lstStyle/>
          <a:p>
            <a:fld id="{1560A13A-DB3F-4AD5-B6AF-BDA0278A0A39}" type="datetimeFigureOut">
              <a:rPr lang="sv-SE" smtClean="0"/>
              <a:t>2026-04-27</a:t>
            </a:fld>
            <a:endParaRPr lang="sv-SE"/>
          </a:p>
        </p:txBody>
      </p:sp>
      <p:sp>
        <p:nvSpPr>
          <p:cNvPr id="5" name="Platshållare för sidfot 4"/>
          <p:cNvSpPr>
            <a:spLocks noGrp="1"/>
          </p:cNvSpPr>
          <p:nvPr>
            <p:ph type="ftr" sz="quarter" idx="11"/>
          </p:nvPr>
        </p:nvSpPr>
        <p:spPr/>
        <p:txBody>
          <a:bodyPr/>
          <a:lstStyle/>
          <a:p>
            <a:endParaRPr lang="sv-SE"/>
          </a:p>
        </p:txBody>
      </p:sp>
      <p:sp>
        <p:nvSpPr>
          <p:cNvPr id="6" name="Platshållare för bildnummer 5"/>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7844225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Rubrik och lodrät text">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a:t>Klicka här för att ändra format</a:t>
            </a:r>
          </a:p>
        </p:txBody>
      </p:sp>
      <p:sp>
        <p:nvSpPr>
          <p:cNvPr id="3" name="Platshållare för lodrät text 2"/>
          <p:cNvSpPr>
            <a:spLocks noGrp="1"/>
          </p:cNvSpPr>
          <p:nvPr>
            <p:ph type="body" orient="vert" idx="1"/>
          </p:nvPr>
        </p:nvSpPr>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p:cNvSpPr>
            <a:spLocks noGrp="1"/>
          </p:cNvSpPr>
          <p:nvPr>
            <p:ph type="dt" sz="half" idx="10"/>
          </p:nvPr>
        </p:nvSpPr>
        <p:spPr/>
        <p:txBody>
          <a:bodyPr/>
          <a:lstStyle/>
          <a:p>
            <a:fld id="{1560A13A-DB3F-4AD5-B6AF-BDA0278A0A39}" type="datetimeFigureOut">
              <a:rPr lang="sv-SE" smtClean="0"/>
              <a:t>2026-04-27</a:t>
            </a:fld>
            <a:endParaRPr lang="sv-SE"/>
          </a:p>
        </p:txBody>
      </p:sp>
      <p:sp>
        <p:nvSpPr>
          <p:cNvPr id="5" name="Platshållare för sidfot 4"/>
          <p:cNvSpPr>
            <a:spLocks noGrp="1"/>
          </p:cNvSpPr>
          <p:nvPr>
            <p:ph type="ftr" sz="quarter" idx="11"/>
          </p:nvPr>
        </p:nvSpPr>
        <p:spPr/>
        <p:txBody>
          <a:bodyPr/>
          <a:lstStyle/>
          <a:p>
            <a:endParaRPr lang="sv-SE"/>
          </a:p>
        </p:txBody>
      </p:sp>
      <p:sp>
        <p:nvSpPr>
          <p:cNvPr id="6" name="Platshållare för bildnummer 5"/>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26237193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ät rubrik och text">
    <p:spTree>
      <p:nvGrpSpPr>
        <p:cNvPr id="1" name=""/>
        <p:cNvGrpSpPr/>
        <p:nvPr/>
      </p:nvGrpSpPr>
      <p:grpSpPr>
        <a:xfrm>
          <a:off x="0" y="0"/>
          <a:ext cx="0" cy="0"/>
          <a:chOff x="0" y="0"/>
          <a:chExt cx="0" cy="0"/>
        </a:xfrm>
      </p:grpSpPr>
      <p:sp>
        <p:nvSpPr>
          <p:cNvPr id="2" name="Lodrät rubrik 1"/>
          <p:cNvSpPr>
            <a:spLocks noGrp="1"/>
          </p:cNvSpPr>
          <p:nvPr>
            <p:ph type="title" orient="vert"/>
          </p:nvPr>
        </p:nvSpPr>
        <p:spPr>
          <a:xfrm>
            <a:off x="8724900" y="365125"/>
            <a:ext cx="2628900" cy="5811838"/>
          </a:xfrm>
        </p:spPr>
        <p:txBody>
          <a:bodyPr vert="eaVert"/>
          <a:lstStyle/>
          <a:p>
            <a:r>
              <a:rPr lang="sv-SE"/>
              <a:t>Klicka här för att ändra format</a:t>
            </a:r>
          </a:p>
        </p:txBody>
      </p:sp>
      <p:sp>
        <p:nvSpPr>
          <p:cNvPr id="3" name="Platshållare för lodrät text 2"/>
          <p:cNvSpPr>
            <a:spLocks noGrp="1"/>
          </p:cNvSpPr>
          <p:nvPr>
            <p:ph type="body" orient="vert" idx="1"/>
          </p:nvPr>
        </p:nvSpPr>
        <p:spPr>
          <a:xfrm>
            <a:off x="838200" y="365125"/>
            <a:ext cx="7734300" cy="5811838"/>
          </a:xfrm>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p:cNvSpPr>
            <a:spLocks noGrp="1"/>
          </p:cNvSpPr>
          <p:nvPr>
            <p:ph type="dt" sz="half" idx="10"/>
          </p:nvPr>
        </p:nvSpPr>
        <p:spPr/>
        <p:txBody>
          <a:bodyPr/>
          <a:lstStyle/>
          <a:p>
            <a:fld id="{1560A13A-DB3F-4AD5-B6AF-BDA0278A0A39}" type="datetimeFigureOut">
              <a:rPr lang="sv-SE" smtClean="0"/>
              <a:t>2026-04-27</a:t>
            </a:fld>
            <a:endParaRPr lang="sv-SE"/>
          </a:p>
        </p:txBody>
      </p:sp>
      <p:sp>
        <p:nvSpPr>
          <p:cNvPr id="5" name="Platshållare för sidfot 4"/>
          <p:cNvSpPr>
            <a:spLocks noGrp="1"/>
          </p:cNvSpPr>
          <p:nvPr>
            <p:ph type="ftr" sz="quarter" idx="11"/>
          </p:nvPr>
        </p:nvSpPr>
        <p:spPr/>
        <p:txBody>
          <a:bodyPr/>
          <a:lstStyle/>
          <a:p>
            <a:endParaRPr lang="sv-SE"/>
          </a:p>
        </p:txBody>
      </p:sp>
      <p:sp>
        <p:nvSpPr>
          <p:cNvPr id="6" name="Platshållare för bildnummer 5"/>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716441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8"/>
        <p:cNvGrpSpPr/>
        <p:nvPr/>
      </p:nvGrpSpPr>
      <p:grpSpPr>
        <a:xfrm>
          <a:off x="0" y="0"/>
          <a:ext cx="0" cy="0"/>
          <a:chOff x="0" y="0"/>
          <a:chExt cx="0" cy="0"/>
        </a:xfrm>
      </p:grpSpPr>
      <p:sp>
        <p:nvSpPr>
          <p:cNvPr id="89" name="Google Shape;89;p16"/>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 name="Google Shape;90;p16"/>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91" name="Google Shape;91;p1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lvl="0" indent="0" algn="r">
              <a:buClr>
                <a:schemeClr val="dk2"/>
              </a:buClr>
              <a:buSzPts val="1333"/>
              <a:buFont typeface="Arial"/>
              <a:buNone/>
              <a:defRPr sz="1333" b="0" i="0" u="none" strike="noStrike" cap="none">
                <a:solidFill>
                  <a:schemeClr val="dk2"/>
                </a:solidFill>
                <a:latin typeface="Arial"/>
                <a:ea typeface="Arial"/>
                <a:cs typeface="Arial"/>
                <a:sym typeface="Arial"/>
              </a:defRPr>
            </a:lvl1pPr>
            <a:lvl2pPr marL="0" lvl="1" indent="0" algn="r">
              <a:buClr>
                <a:schemeClr val="dk2"/>
              </a:buClr>
              <a:buSzPts val="1333"/>
              <a:buFont typeface="Arial"/>
              <a:buNone/>
              <a:defRPr sz="1333" b="0" i="0" u="none" strike="noStrike" cap="none">
                <a:solidFill>
                  <a:schemeClr val="dk2"/>
                </a:solidFill>
                <a:latin typeface="Arial"/>
                <a:ea typeface="Arial"/>
                <a:cs typeface="Arial"/>
                <a:sym typeface="Arial"/>
              </a:defRPr>
            </a:lvl2pPr>
            <a:lvl3pPr marL="0" lvl="2" indent="0" algn="r">
              <a:buClr>
                <a:schemeClr val="dk2"/>
              </a:buClr>
              <a:buSzPts val="1333"/>
              <a:buFont typeface="Arial"/>
              <a:buNone/>
              <a:defRPr sz="1333" b="0" i="0" u="none" strike="noStrike" cap="none">
                <a:solidFill>
                  <a:schemeClr val="dk2"/>
                </a:solidFill>
                <a:latin typeface="Arial"/>
                <a:ea typeface="Arial"/>
                <a:cs typeface="Arial"/>
                <a:sym typeface="Arial"/>
              </a:defRPr>
            </a:lvl3pPr>
            <a:lvl4pPr marL="0" lvl="3" indent="0" algn="r">
              <a:buClr>
                <a:schemeClr val="dk2"/>
              </a:buClr>
              <a:buSzPts val="1333"/>
              <a:buFont typeface="Arial"/>
              <a:buNone/>
              <a:defRPr sz="1333" b="0" i="0" u="none" strike="noStrike" cap="none">
                <a:solidFill>
                  <a:schemeClr val="dk2"/>
                </a:solidFill>
                <a:latin typeface="Arial"/>
                <a:ea typeface="Arial"/>
                <a:cs typeface="Arial"/>
                <a:sym typeface="Arial"/>
              </a:defRPr>
            </a:lvl4pPr>
            <a:lvl5pPr marL="0" lvl="4" indent="0" algn="r">
              <a:buClr>
                <a:schemeClr val="dk2"/>
              </a:buClr>
              <a:buSzPts val="1333"/>
              <a:buFont typeface="Arial"/>
              <a:buNone/>
              <a:defRPr sz="1333" b="0" i="0" u="none" strike="noStrike" cap="none">
                <a:solidFill>
                  <a:schemeClr val="dk2"/>
                </a:solidFill>
                <a:latin typeface="Arial"/>
                <a:ea typeface="Arial"/>
                <a:cs typeface="Arial"/>
                <a:sym typeface="Arial"/>
              </a:defRPr>
            </a:lvl5pPr>
            <a:lvl6pPr marL="0" lvl="5" indent="0" algn="r">
              <a:buClr>
                <a:schemeClr val="dk2"/>
              </a:buClr>
              <a:buSzPts val="1333"/>
              <a:buFont typeface="Arial"/>
              <a:buNone/>
              <a:defRPr sz="1333" b="0" i="0" u="none" strike="noStrike" cap="none">
                <a:solidFill>
                  <a:schemeClr val="dk2"/>
                </a:solidFill>
                <a:latin typeface="Arial"/>
                <a:ea typeface="Arial"/>
                <a:cs typeface="Arial"/>
                <a:sym typeface="Arial"/>
              </a:defRPr>
            </a:lvl6pPr>
            <a:lvl7pPr marL="0" lvl="6" indent="0" algn="r">
              <a:buClr>
                <a:schemeClr val="dk2"/>
              </a:buClr>
              <a:buSzPts val="1333"/>
              <a:buFont typeface="Arial"/>
              <a:buNone/>
              <a:defRPr sz="1333" b="0" i="0" u="none" strike="noStrike" cap="none">
                <a:solidFill>
                  <a:schemeClr val="dk2"/>
                </a:solidFill>
                <a:latin typeface="Arial"/>
                <a:ea typeface="Arial"/>
                <a:cs typeface="Arial"/>
                <a:sym typeface="Arial"/>
              </a:defRPr>
            </a:lvl7pPr>
            <a:lvl8pPr marL="0" lvl="7" indent="0" algn="r">
              <a:buClr>
                <a:schemeClr val="dk2"/>
              </a:buClr>
              <a:buSzPts val="1333"/>
              <a:buFont typeface="Arial"/>
              <a:buNone/>
              <a:defRPr sz="1333" b="0" i="0" u="none" strike="noStrike" cap="none">
                <a:solidFill>
                  <a:schemeClr val="dk2"/>
                </a:solidFill>
                <a:latin typeface="Arial"/>
                <a:ea typeface="Arial"/>
                <a:cs typeface="Arial"/>
                <a:sym typeface="Arial"/>
              </a:defRPr>
            </a:lvl8pPr>
            <a:lvl9pPr marL="0" lvl="8" indent="0" algn="r">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8481477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a:t>Klicka här för att ändra format</a:t>
            </a:r>
          </a:p>
        </p:txBody>
      </p:sp>
      <p:sp>
        <p:nvSpPr>
          <p:cNvPr id="3" name="Platshållare för innehåll 2"/>
          <p:cNvSpPr>
            <a:spLocks noGrp="1"/>
          </p:cNvSpPr>
          <p:nvPr>
            <p:ph idx="1"/>
          </p:nvPr>
        </p:nvSpPr>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p:cNvSpPr>
            <a:spLocks noGrp="1"/>
          </p:cNvSpPr>
          <p:nvPr>
            <p:ph type="dt" sz="half" idx="10"/>
          </p:nvPr>
        </p:nvSpPr>
        <p:spPr/>
        <p:txBody>
          <a:bodyPr/>
          <a:lstStyle/>
          <a:p>
            <a:fld id="{1560A13A-DB3F-4AD5-B6AF-BDA0278A0A39}" type="datetimeFigureOut">
              <a:rPr lang="sv-SE" smtClean="0"/>
              <a:t>2026-04-27</a:t>
            </a:fld>
            <a:endParaRPr lang="sv-SE"/>
          </a:p>
        </p:txBody>
      </p:sp>
      <p:sp>
        <p:nvSpPr>
          <p:cNvPr id="5" name="Platshållare för sidfot 4"/>
          <p:cNvSpPr>
            <a:spLocks noGrp="1"/>
          </p:cNvSpPr>
          <p:nvPr>
            <p:ph type="ftr" sz="quarter" idx="11"/>
          </p:nvPr>
        </p:nvSpPr>
        <p:spPr/>
        <p:txBody>
          <a:bodyPr/>
          <a:lstStyle/>
          <a:p>
            <a:endParaRPr lang="sv-SE"/>
          </a:p>
        </p:txBody>
      </p:sp>
      <p:sp>
        <p:nvSpPr>
          <p:cNvPr id="6" name="Platshållare för bildnummer 5"/>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13227205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vsnittsrubrik">
    <p:spTree>
      <p:nvGrpSpPr>
        <p:cNvPr id="1" name=""/>
        <p:cNvGrpSpPr/>
        <p:nvPr/>
      </p:nvGrpSpPr>
      <p:grpSpPr>
        <a:xfrm>
          <a:off x="0" y="0"/>
          <a:ext cx="0" cy="0"/>
          <a:chOff x="0" y="0"/>
          <a:chExt cx="0" cy="0"/>
        </a:xfrm>
      </p:grpSpPr>
      <p:sp>
        <p:nvSpPr>
          <p:cNvPr id="2" name="Rubrik 1"/>
          <p:cNvSpPr>
            <a:spLocks noGrp="1"/>
          </p:cNvSpPr>
          <p:nvPr>
            <p:ph type="title"/>
          </p:nvPr>
        </p:nvSpPr>
        <p:spPr>
          <a:xfrm>
            <a:off x="831850" y="1709738"/>
            <a:ext cx="10515600" cy="2852737"/>
          </a:xfrm>
        </p:spPr>
        <p:txBody>
          <a:bodyPr anchor="b"/>
          <a:lstStyle>
            <a:lvl1pPr>
              <a:defRPr sz="6000"/>
            </a:lvl1pPr>
          </a:lstStyle>
          <a:p>
            <a:r>
              <a:rPr lang="sv-SE"/>
              <a:t>Klicka här för att ändra format</a:t>
            </a:r>
          </a:p>
        </p:txBody>
      </p:sp>
      <p:sp>
        <p:nvSpPr>
          <p:cNvPr id="3" name="Platshållare för text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sv-SE"/>
              <a:t>Klicka här för att ändra format på bakgrundstexten</a:t>
            </a:r>
          </a:p>
        </p:txBody>
      </p:sp>
      <p:sp>
        <p:nvSpPr>
          <p:cNvPr id="4" name="Platshållare för datum 3"/>
          <p:cNvSpPr>
            <a:spLocks noGrp="1"/>
          </p:cNvSpPr>
          <p:nvPr>
            <p:ph type="dt" sz="half" idx="10"/>
          </p:nvPr>
        </p:nvSpPr>
        <p:spPr/>
        <p:txBody>
          <a:bodyPr/>
          <a:lstStyle/>
          <a:p>
            <a:fld id="{1560A13A-DB3F-4AD5-B6AF-BDA0278A0A39}" type="datetimeFigureOut">
              <a:rPr lang="sv-SE" smtClean="0"/>
              <a:t>2026-04-27</a:t>
            </a:fld>
            <a:endParaRPr lang="sv-SE"/>
          </a:p>
        </p:txBody>
      </p:sp>
      <p:sp>
        <p:nvSpPr>
          <p:cNvPr id="5" name="Platshållare för sidfot 4"/>
          <p:cNvSpPr>
            <a:spLocks noGrp="1"/>
          </p:cNvSpPr>
          <p:nvPr>
            <p:ph type="ftr" sz="quarter" idx="11"/>
          </p:nvPr>
        </p:nvSpPr>
        <p:spPr/>
        <p:txBody>
          <a:bodyPr/>
          <a:lstStyle/>
          <a:p>
            <a:endParaRPr lang="sv-SE"/>
          </a:p>
        </p:txBody>
      </p:sp>
      <p:sp>
        <p:nvSpPr>
          <p:cNvPr id="6" name="Platshållare för bildnummer 5"/>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41867282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vå innehållsdelar">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a:t>Klicka här för att ändra format</a:t>
            </a:r>
          </a:p>
        </p:txBody>
      </p:sp>
      <p:sp>
        <p:nvSpPr>
          <p:cNvPr id="3" name="Platshållare för innehåll 2"/>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p:cNvSpPr>
            <a:spLocks noGrp="1"/>
          </p:cNvSpPr>
          <p:nvPr>
            <p:ph type="dt" sz="half" idx="10"/>
          </p:nvPr>
        </p:nvSpPr>
        <p:spPr/>
        <p:txBody>
          <a:bodyPr/>
          <a:lstStyle/>
          <a:p>
            <a:fld id="{1560A13A-DB3F-4AD5-B6AF-BDA0278A0A39}" type="datetimeFigureOut">
              <a:rPr lang="sv-SE" smtClean="0"/>
              <a:t>2026-04-27</a:t>
            </a:fld>
            <a:endParaRPr lang="sv-SE"/>
          </a:p>
        </p:txBody>
      </p:sp>
      <p:sp>
        <p:nvSpPr>
          <p:cNvPr id="6" name="Platshållare för sidfot 5"/>
          <p:cNvSpPr>
            <a:spLocks noGrp="1"/>
          </p:cNvSpPr>
          <p:nvPr>
            <p:ph type="ftr" sz="quarter" idx="11"/>
          </p:nvPr>
        </p:nvSpPr>
        <p:spPr/>
        <p:txBody>
          <a:bodyPr/>
          <a:lstStyle/>
          <a:p>
            <a:endParaRPr lang="sv-SE"/>
          </a:p>
        </p:txBody>
      </p:sp>
      <p:sp>
        <p:nvSpPr>
          <p:cNvPr id="7" name="Platshållare för bildnummer 6"/>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5923605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Jämförelse">
    <p:spTree>
      <p:nvGrpSpPr>
        <p:cNvPr id="1" name=""/>
        <p:cNvGrpSpPr/>
        <p:nvPr/>
      </p:nvGrpSpPr>
      <p:grpSpPr>
        <a:xfrm>
          <a:off x="0" y="0"/>
          <a:ext cx="0" cy="0"/>
          <a:chOff x="0" y="0"/>
          <a:chExt cx="0" cy="0"/>
        </a:xfrm>
      </p:grpSpPr>
      <p:sp>
        <p:nvSpPr>
          <p:cNvPr id="2" name="Rubrik 1"/>
          <p:cNvSpPr>
            <a:spLocks noGrp="1"/>
          </p:cNvSpPr>
          <p:nvPr>
            <p:ph type="title"/>
          </p:nvPr>
        </p:nvSpPr>
        <p:spPr>
          <a:xfrm>
            <a:off x="839788" y="365125"/>
            <a:ext cx="10515600" cy="1325563"/>
          </a:xfrm>
        </p:spPr>
        <p:txBody>
          <a:bodyPr/>
          <a:lstStyle/>
          <a:p>
            <a:r>
              <a:rPr lang="sv-SE"/>
              <a:t>Klicka här för att ändra format</a:t>
            </a:r>
          </a:p>
        </p:txBody>
      </p:sp>
      <p:sp>
        <p:nvSpPr>
          <p:cNvPr id="3" name="Platshållare för text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4" name="Platshållare för innehåll 3"/>
          <p:cNvSpPr>
            <a:spLocks noGrp="1"/>
          </p:cNvSpPr>
          <p:nvPr>
            <p:ph sz="half" idx="2"/>
          </p:nvPr>
        </p:nvSpPr>
        <p:spPr>
          <a:xfrm>
            <a:off x="839788" y="2505075"/>
            <a:ext cx="5157787"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text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6" name="Platshållare för innehåll 5"/>
          <p:cNvSpPr>
            <a:spLocks noGrp="1"/>
          </p:cNvSpPr>
          <p:nvPr>
            <p:ph sz="quarter" idx="4"/>
          </p:nvPr>
        </p:nvSpPr>
        <p:spPr>
          <a:xfrm>
            <a:off x="6172200" y="2505075"/>
            <a:ext cx="5183188"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7" name="Platshållare för datum 6"/>
          <p:cNvSpPr>
            <a:spLocks noGrp="1"/>
          </p:cNvSpPr>
          <p:nvPr>
            <p:ph type="dt" sz="half" idx="10"/>
          </p:nvPr>
        </p:nvSpPr>
        <p:spPr/>
        <p:txBody>
          <a:bodyPr/>
          <a:lstStyle/>
          <a:p>
            <a:fld id="{1560A13A-DB3F-4AD5-B6AF-BDA0278A0A39}" type="datetimeFigureOut">
              <a:rPr lang="sv-SE" smtClean="0"/>
              <a:t>2026-04-27</a:t>
            </a:fld>
            <a:endParaRPr lang="sv-SE"/>
          </a:p>
        </p:txBody>
      </p:sp>
      <p:sp>
        <p:nvSpPr>
          <p:cNvPr id="8" name="Platshållare för sidfot 7"/>
          <p:cNvSpPr>
            <a:spLocks noGrp="1"/>
          </p:cNvSpPr>
          <p:nvPr>
            <p:ph type="ftr" sz="quarter" idx="11"/>
          </p:nvPr>
        </p:nvSpPr>
        <p:spPr/>
        <p:txBody>
          <a:bodyPr/>
          <a:lstStyle/>
          <a:p>
            <a:endParaRPr lang="sv-SE"/>
          </a:p>
        </p:txBody>
      </p:sp>
      <p:sp>
        <p:nvSpPr>
          <p:cNvPr id="9" name="Platshållare för bildnummer 8"/>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2776507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a:t>Klicka här för att ändra format</a:t>
            </a:r>
          </a:p>
        </p:txBody>
      </p:sp>
      <p:sp>
        <p:nvSpPr>
          <p:cNvPr id="3" name="Platshållare för datum 2"/>
          <p:cNvSpPr>
            <a:spLocks noGrp="1"/>
          </p:cNvSpPr>
          <p:nvPr>
            <p:ph type="dt" sz="half" idx="10"/>
          </p:nvPr>
        </p:nvSpPr>
        <p:spPr/>
        <p:txBody>
          <a:bodyPr/>
          <a:lstStyle/>
          <a:p>
            <a:fld id="{1560A13A-DB3F-4AD5-B6AF-BDA0278A0A39}" type="datetimeFigureOut">
              <a:rPr lang="sv-SE" smtClean="0"/>
              <a:t>2026-04-27</a:t>
            </a:fld>
            <a:endParaRPr lang="sv-SE"/>
          </a:p>
        </p:txBody>
      </p:sp>
      <p:sp>
        <p:nvSpPr>
          <p:cNvPr id="4" name="Platshållare för sidfot 3"/>
          <p:cNvSpPr>
            <a:spLocks noGrp="1"/>
          </p:cNvSpPr>
          <p:nvPr>
            <p:ph type="ftr" sz="quarter" idx="11"/>
          </p:nvPr>
        </p:nvSpPr>
        <p:spPr/>
        <p:txBody>
          <a:bodyPr/>
          <a:lstStyle/>
          <a:p>
            <a:endParaRPr lang="sv-SE"/>
          </a:p>
        </p:txBody>
      </p:sp>
      <p:sp>
        <p:nvSpPr>
          <p:cNvPr id="5" name="Platshållare för bildnummer 4"/>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2566096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tshållare för datum 1"/>
          <p:cNvSpPr>
            <a:spLocks noGrp="1"/>
          </p:cNvSpPr>
          <p:nvPr>
            <p:ph type="dt" sz="half" idx="10"/>
          </p:nvPr>
        </p:nvSpPr>
        <p:spPr/>
        <p:txBody>
          <a:bodyPr/>
          <a:lstStyle/>
          <a:p>
            <a:fld id="{1560A13A-DB3F-4AD5-B6AF-BDA0278A0A39}" type="datetimeFigureOut">
              <a:rPr lang="sv-SE" smtClean="0"/>
              <a:t>2026-04-27</a:t>
            </a:fld>
            <a:endParaRPr lang="sv-SE"/>
          </a:p>
        </p:txBody>
      </p:sp>
      <p:sp>
        <p:nvSpPr>
          <p:cNvPr id="3" name="Platshållare för sidfot 2"/>
          <p:cNvSpPr>
            <a:spLocks noGrp="1"/>
          </p:cNvSpPr>
          <p:nvPr>
            <p:ph type="ftr" sz="quarter" idx="11"/>
          </p:nvPr>
        </p:nvSpPr>
        <p:spPr/>
        <p:txBody>
          <a:bodyPr/>
          <a:lstStyle/>
          <a:p>
            <a:endParaRPr lang="sv-SE"/>
          </a:p>
        </p:txBody>
      </p:sp>
      <p:sp>
        <p:nvSpPr>
          <p:cNvPr id="4" name="Platshållare för bildnummer 3"/>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33110765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nehåll med bildtext">
    <p:spTree>
      <p:nvGrpSpPr>
        <p:cNvPr id="1" name=""/>
        <p:cNvGrpSpPr/>
        <p:nvPr/>
      </p:nvGrpSpPr>
      <p:grpSpPr>
        <a:xfrm>
          <a:off x="0" y="0"/>
          <a:ext cx="0" cy="0"/>
          <a:chOff x="0" y="0"/>
          <a:chExt cx="0" cy="0"/>
        </a:xfrm>
      </p:grpSpPr>
      <p:sp>
        <p:nvSpPr>
          <p:cNvPr id="2" name="Rubrik 1"/>
          <p:cNvSpPr>
            <a:spLocks noGrp="1"/>
          </p:cNvSpPr>
          <p:nvPr>
            <p:ph type="title"/>
          </p:nvPr>
        </p:nvSpPr>
        <p:spPr>
          <a:xfrm>
            <a:off x="839788" y="457200"/>
            <a:ext cx="3932237" cy="1600200"/>
          </a:xfrm>
        </p:spPr>
        <p:txBody>
          <a:bodyPr anchor="b"/>
          <a:lstStyle>
            <a:lvl1pPr>
              <a:defRPr sz="3200"/>
            </a:lvl1pPr>
          </a:lstStyle>
          <a:p>
            <a:r>
              <a:rPr lang="sv-SE"/>
              <a:t>Klicka här för att ändra format</a:t>
            </a:r>
          </a:p>
        </p:txBody>
      </p:sp>
      <p:sp>
        <p:nvSpPr>
          <p:cNvPr id="3" name="Platshållare för innehåll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Platshållare för datum 4"/>
          <p:cNvSpPr>
            <a:spLocks noGrp="1"/>
          </p:cNvSpPr>
          <p:nvPr>
            <p:ph type="dt" sz="half" idx="10"/>
          </p:nvPr>
        </p:nvSpPr>
        <p:spPr/>
        <p:txBody>
          <a:bodyPr/>
          <a:lstStyle/>
          <a:p>
            <a:fld id="{1560A13A-DB3F-4AD5-B6AF-BDA0278A0A39}" type="datetimeFigureOut">
              <a:rPr lang="sv-SE" smtClean="0"/>
              <a:t>2026-04-27</a:t>
            </a:fld>
            <a:endParaRPr lang="sv-SE"/>
          </a:p>
        </p:txBody>
      </p:sp>
      <p:sp>
        <p:nvSpPr>
          <p:cNvPr id="6" name="Platshållare för sidfot 5"/>
          <p:cNvSpPr>
            <a:spLocks noGrp="1"/>
          </p:cNvSpPr>
          <p:nvPr>
            <p:ph type="ftr" sz="quarter" idx="11"/>
          </p:nvPr>
        </p:nvSpPr>
        <p:spPr/>
        <p:txBody>
          <a:bodyPr/>
          <a:lstStyle/>
          <a:p>
            <a:endParaRPr lang="sv-SE"/>
          </a:p>
        </p:txBody>
      </p:sp>
      <p:sp>
        <p:nvSpPr>
          <p:cNvPr id="7" name="Platshållare för bildnummer 6"/>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15489655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ed bildtext">
    <p:spTree>
      <p:nvGrpSpPr>
        <p:cNvPr id="1" name=""/>
        <p:cNvGrpSpPr/>
        <p:nvPr/>
      </p:nvGrpSpPr>
      <p:grpSpPr>
        <a:xfrm>
          <a:off x="0" y="0"/>
          <a:ext cx="0" cy="0"/>
          <a:chOff x="0" y="0"/>
          <a:chExt cx="0" cy="0"/>
        </a:xfrm>
      </p:grpSpPr>
      <p:sp>
        <p:nvSpPr>
          <p:cNvPr id="2" name="Rubrik 1"/>
          <p:cNvSpPr>
            <a:spLocks noGrp="1"/>
          </p:cNvSpPr>
          <p:nvPr>
            <p:ph type="title"/>
          </p:nvPr>
        </p:nvSpPr>
        <p:spPr>
          <a:xfrm>
            <a:off x="839788" y="457200"/>
            <a:ext cx="3932237" cy="1600200"/>
          </a:xfrm>
        </p:spPr>
        <p:txBody>
          <a:bodyPr anchor="b"/>
          <a:lstStyle>
            <a:lvl1pPr>
              <a:defRPr sz="3200"/>
            </a:lvl1pPr>
          </a:lstStyle>
          <a:p>
            <a:r>
              <a:rPr lang="sv-SE"/>
              <a:t>Klicka här för att ändra format</a:t>
            </a:r>
          </a:p>
        </p:txBody>
      </p:sp>
      <p:sp>
        <p:nvSpPr>
          <p:cNvPr id="3" name="Platshållare för bild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sv-SE"/>
          </a:p>
        </p:txBody>
      </p:sp>
      <p:sp>
        <p:nvSpPr>
          <p:cNvPr id="4" name="Platshållare för text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Platshållare för datum 4"/>
          <p:cNvSpPr>
            <a:spLocks noGrp="1"/>
          </p:cNvSpPr>
          <p:nvPr>
            <p:ph type="dt" sz="half" idx="10"/>
          </p:nvPr>
        </p:nvSpPr>
        <p:spPr/>
        <p:txBody>
          <a:bodyPr/>
          <a:lstStyle/>
          <a:p>
            <a:fld id="{1560A13A-DB3F-4AD5-B6AF-BDA0278A0A39}" type="datetimeFigureOut">
              <a:rPr lang="sv-SE" smtClean="0"/>
              <a:t>2026-04-27</a:t>
            </a:fld>
            <a:endParaRPr lang="sv-SE"/>
          </a:p>
        </p:txBody>
      </p:sp>
      <p:sp>
        <p:nvSpPr>
          <p:cNvPr id="6" name="Platshållare för sidfot 5"/>
          <p:cNvSpPr>
            <a:spLocks noGrp="1"/>
          </p:cNvSpPr>
          <p:nvPr>
            <p:ph type="ftr" sz="quarter" idx="11"/>
          </p:nvPr>
        </p:nvSpPr>
        <p:spPr/>
        <p:txBody>
          <a:bodyPr/>
          <a:lstStyle/>
          <a:p>
            <a:endParaRPr lang="sv-SE"/>
          </a:p>
        </p:txBody>
      </p:sp>
      <p:sp>
        <p:nvSpPr>
          <p:cNvPr id="7" name="Platshållare för bildnummer 6"/>
          <p:cNvSpPr>
            <a:spLocks noGrp="1"/>
          </p:cNvSpPr>
          <p:nvPr>
            <p:ph type="sldNum" sz="quarter" idx="12"/>
          </p:nvPr>
        </p:nvSpPr>
        <p:spPr/>
        <p:txBody>
          <a:bodyPr/>
          <a:lstStyle/>
          <a:p>
            <a:fld id="{F7C2F05B-BAF9-488D-83DE-20A7CCFAC190}" type="slidenum">
              <a:rPr lang="sv-SE" smtClean="0"/>
              <a:t>‹#›</a:t>
            </a:fld>
            <a:endParaRPr lang="sv-SE"/>
          </a:p>
        </p:txBody>
      </p:sp>
    </p:spTree>
    <p:extLst>
      <p:ext uri="{BB962C8B-B14F-4D97-AF65-F5344CB8AC3E}">
        <p14:creationId xmlns:p14="http://schemas.microsoft.com/office/powerpoint/2010/main" val="41714538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rubrik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format</a:t>
            </a:r>
          </a:p>
        </p:txBody>
      </p:sp>
      <p:sp>
        <p:nvSpPr>
          <p:cNvPr id="3" name="Platshållare för tex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1560A13A-DB3F-4AD5-B6AF-BDA0278A0A39}" type="datetimeFigureOut">
              <a:rPr lang="sv-SE" smtClean="0"/>
              <a:t>2026-04-27</a:t>
            </a:fld>
            <a:endParaRPr lang="sv-SE"/>
          </a:p>
        </p:txBody>
      </p:sp>
      <p:sp>
        <p:nvSpPr>
          <p:cNvPr id="5" name="Platshållare för sidfot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sv-SE"/>
          </a:p>
        </p:txBody>
      </p:sp>
      <p:sp>
        <p:nvSpPr>
          <p:cNvPr id="6" name="Platshållare för bildnumm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F7C2F05B-BAF9-488D-83DE-20A7CCFAC190}" type="slidenum">
              <a:rPr lang="sv-SE" smtClean="0"/>
              <a:t>‹#›</a:t>
            </a:fld>
            <a:endParaRPr lang="sv-SE"/>
          </a:p>
        </p:txBody>
      </p:sp>
    </p:spTree>
    <p:extLst>
      <p:ext uri="{BB962C8B-B14F-4D97-AF65-F5344CB8AC3E}">
        <p14:creationId xmlns:p14="http://schemas.microsoft.com/office/powerpoint/2010/main" val="37072855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p:cNvSpPr>
            <a:spLocks noGrp="1"/>
          </p:cNvSpPr>
          <p:nvPr>
            <p:ph type="ctrTitle"/>
          </p:nvPr>
        </p:nvSpPr>
        <p:spPr>
          <a:xfrm>
            <a:off x="789708" y="666351"/>
            <a:ext cx="10558405" cy="3044335"/>
          </a:xfrm>
        </p:spPr>
        <p:txBody>
          <a:bodyPr anchor="b">
            <a:normAutofit/>
          </a:bodyPr>
          <a:lstStyle/>
          <a:p>
            <a:r>
              <a:rPr lang="sv-SE" sz="4800">
                <a:solidFill>
                  <a:schemeClr val="bg1"/>
                </a:solidFill>
              </a:rPr>
              <a:t>Good Psychiatric Management </a:t>
            </a:r>
            <a:br>
              <a:rPr lang="sv-SE" sz="4800">
                <a:solidFill>
                  <a:schemeClr val="bg1"/>
                </a:solidFill>
              </a:rPr>
            </a:br>
            <a:r>
              <a:rPr lang="sv-SE" sz="4800">
                <a:solidFill>
                  <a:schemeClr val="bg1"/>
                </a:solidFill>
              </a:rPr>
              <a:t>vid </a:t>
            </a:r>
            <a:br>
              <a:rPr lang="sv-SE" sz="4800"/>
            </a:br>
            <a:r>
              <a:rPr lang="sv-SE" sz="4800">
                <a:solidFill>
                  <a:schemeClr val="bg1"/>
                </a:solidFill>
              </a:rPr>
              <a:t>undvikande problematik</a:t>
            </a:r>
          </a:p>
        </p:txBody>
      </p:sp>
      <p:sp>
        <p:nvSpPr>
          <p:cNvPr id="3" name="Underrubrik 2"/>
          <p:cNvSpPr>
            <a:spLocks noGrp="1"/>
          </p:cNvSpPr>
          <p:nvPr>
            <p:ph type="subTitle" idx="1"/>
          </p:nvPr>
        </p:nvSpPr>
        <p:spPr>
          <a:xfrm>
            <a:off x="789708" y="3866064"/>
            <a:ext cx="10558405" cy="2234485"/>
          </a:xfrm>
        </p:spPr>
        <p:txBody>
          <a:bodyPr vert="horz" lIns="91440" tIns="45720" rIns="91440" bIns="45720" rtlCol="0" anchor="t">
            <a:normAutofit/>
          </a:bodyPr>
          <a:lstStyle/>
          <a:p>
            <a:endParaRPr lang="sv-SE">
              <a:solidFill>
                <a:schemeClr val="bg1"/>
              </a:solidFill>
            </a:endParaRPr>
          </a:p>
          <a:p>
            <a:endParaRPr lang="sv-SE">
              <a:solidFill>
                <a:schemeClr val="bg1"/>
              </a:solidFill>
            </a:endParaRPr>
          </a:p>
          <a:p>
            <a:r>
              <a:rPr lang="sv-SE">
                <a:solidFill>
                  <a:schemeClr val="bg1"/>
                </a:solidFill>
              </a:rPr>
              <a:t>Psykologisk behandling för patienter med personlighetssyndrom </a:t>
            </a:r>
          </a:p>
          <a:p>
            <a:r>
              <a:rPr lang="sv-SE">
                <a:solidFill>
                  <a:schemeClr val="bg1"/>
                </a:solidFill>
              </a:rPr>
              <a:t>och undvikande problembeskrivning</a:t>
            </a:r>
          </a:p>
        </p:txBody>
      </p:sp>
    </p:spTree>
    <p:extLst>
      <p:ext uri="{BB962C8B-B14F-4D97-AF65-F5344CB8AC3E}">
        <p14:creationId xmlns:p14="http://schemas.microsoft.com/office/powerpoint/2010/main" val="319437769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010A13F3-B1CB-5F7F-C308-D32B22B93615}"/>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10867742-7A7C-35A0-7FE9-6B4DD93B61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AD7B679C-2CAA-F3C0-E620-DF5D5C817E4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50B2CD83-3B03-F35D-8800-5EB0D033E4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32B76C2D-4197-B7E5-D401-9C54F92A0B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6FE863BA-A095-5193-168E-D1CA1DF55A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2E2CCB6E-7C00-9920-D48E-9F21DB5BDD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C8FDD841-3846-890C-C1D0-355C4B714F5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DF7A2AD4-EE14-BD02-69D4-860EA4F130A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A9313012-B768-92ED-4FD6-0D12A33311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D5CF1BD0-AC58-B99E-B7E3-BE1206CE01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42D22D87-DDE7-DF18-56F9-D15F036D6E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E399B70F-2A3A-39DE-B310-22F2DBC2C2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6F1172C2-E6DE-70DD-765F-9D8D626E9E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11A0B035-F2D0-13DE-2A02-19101305B1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C4E4FFD3-F665-B70D-8273-007EEB2AA3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EADE0577-30BB-117C-8193-9174A9C10C29}"/>
              </a:ext>
            </a:extLst>
          </p:cNvPr>
          <p:cNvSpPr txBox="1">
            <a:spLocks noGrp="1"/>
          </p:cNvSpPr>
          <p:nvPr>
            <p:ph type="title"/>
          </p:nvPr>
        </p:nvSpPr>
        <p:spPr>
          <a:xfrm>
            <a:off x="671548" y="776085"/>
            <a:ext cx="2905777" cy="3175428"/>
          </a:xfrm>
          <a:prstGeom prst="rect">
            <a:avLst/>
          </a:prstGeom>
        </p:spPr>
        <p:txBody>
          <a:bodyPr spcFirstLastPara="1" vert="horz" lIns="91440" tIns="45720" rIns="91440" bIns="45720" rtlCol="0" anchor="b" anchorCtr="0">
            <a:normAutofit/>
          </a:bodyPr>
          <a:lstStyle/>
          <a:p>
            <a:pPr>
              <a:lnSpc>
                <a:spcPct val="90000"/>
              </a:lnSpc>
              <a:spcBef>
                <a:spcPct val="0"/>
              </a:spcBef>
              <a:spcAft>
                <a:spcPts val="1600"/>
              </a:spcAft>
              <a:buSzPct val="93342"/>
            </a:pPr>
            <a:r>
              <a:rPr lang="en-US" sz="3700">
                <a:solidFill>
                  <a:schemeClr val="bg1"/>
                </a:solidFill>
              </a:rPr>
              <a:t>Problem-formulering</a:t>
            </a:r>
          </a:p>
        </p:txBody>
      </p:sp>
      <p:sp>
        <p:nvSpPr>
          <p:cNvPr id="3" name="Text Placeholder 2">
            <a:extLst>
              <a:ext uri="{FF2B5EF4-FFF2-40B4-BE49-F238E27FC236}">
                <a16:creationId xmlns:a16="http://schemas.microsoft.com/office/drawing/2014/main" id="{A5620CEE-44C3-5AC5-F24C-2FD144639B3A}"/>
              </a:ext>
            </a:extLst>
          </p:cNvPr>
          <p:cNvSpPr>
            <a:spLocks noGrp="1"/>
          </p:cNvSpPr>
          <p:nvPr>
            <p:ph type="body" idx="1"/>
          </p:nvPr>
        </p:nvSpPr>
        <p:spPr>
          <a:xfrm>
            <a:off x="987099" y="1536633"/>
            <a:ext cx="10789301" cy="4555200"/>
          </a:xfrm>
        </p:spPr>
        <p:txBody>
          <a:bodyPr/>
          <a:lstStyle/>
          <a:p>
            <a:pPr marL="114300" indent="0">
              <a:lnSpc>
                <a:spcPct val="114999"/>
              </a:lnSpc>
              <a:buNone/>
            </a:pPr>
            <a:endParaRPr lang="en-US"/>
          </a:p>
          <a:p>
            <a:pPr>
              <a:lnSpc>
                <a:spcPct val="114999"/>
              </a:lnSpc>
            </a:pPr>
            <a:endParaRPr lang="en-US"/>
          </a:p>
        </p:txBody>
      </p:sp>
      <p:pic>
        <p:nvPicPr>
          <p:cNvPr id="2" name="Bildobjekt 1" descr="En bild som visar text, handskrift, whiteboard, meny&#10;&#10;AI-genererat innehåll kan vara felaktigt.">
            <a:extLst>
              <a:ext uri="{FF2B5EF4-FFF2-40B4-BE49-F238E27FC236}">
                <a16:creationId xmlns:a16="http://schemas.microsoft.com/office/drawing/2014/main" id="{C21CD9F4-39B9-7F1A-0857-5933EDAE6730}"/>
              </a:ext>
            </a:extLst>
          </p:cNvPr>
          <p:cNvPicPr>
            <a:picLocks noChangeAspect="1"/>
          </p:cNvPicPr>
          <p:nvPr/>
        </p:nvPicPr>
        <p:blipFill>
          <a:blip r:embed="rId3"/>
          <a:stretch>
            <a:fillRect/>
          </a:stretch>
        </p:blipFill>
        <p:spPr>
          <a:xfrm>
            <a:off x="3805622" y="1015394"/>
            <a:ext cx="7420465" cy="4823499"/>
          </a:xfrm>
          <a:prstGeom prst="rect">
            <a:avLst/>
          </a:prstGeom>
        </p:spPr>
      </p:pic>
    </p:spTree>
    <p:extLst>
      <p:ext uri="{BB962C8B-B14F-4D97-AF65-F5344CB8AC3E}">
        <p14:creationId xmlns:p14="http://schemas.microsoft.com/office/powerpoint/2010/main" val="34747076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6C72D174-7649-B922-3264-AFFA6FEEA4F9}"/>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1D4F8000-597A-97D3-2489-22AEB77A3B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79CC6DB2-6C4E-1536-E238-7CB7177D919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95F33BE2-0796-6572-513D-130513BD66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5CD2F020-DF87-790A-1015-EEB6552CDE7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61EDA4E3-E16D-5085-DF22-69AC39D1168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205DB1B0-DCC0-1992-04A0-A4E200CDC59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BC31BAF0-63F2-74BD-1A94-45956B4339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D929B70B-01D7-B46E-161D-D01BC552B3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4F2C9BD0-417D-1D48-11A6-942D04DF75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47F95173-B200-4F73-ACD0-98B6DD4A7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7E448C4B-B955-9191-BAF3-95AF28F7DC1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1187EBB6-5FCB-6CB9-903C-5C1BC138A5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8BB02C91-3CFB-BAB4-9B16-294DD91ACA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549A71F3-0425-04E2-CB21-93715638D8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4BA295E8-D2F8-6DF8-6727-C73CE19B48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8C501056-5967-F2AA-F6AD-2321AFDFE142}"/>
              </a:ext>
            </a:extLst>
          </p:cNvPr>
          <p:cNvSpPr txBox="1">
            <a:spLocks noGrp="1"/>
          </p:cNvSpPr>
          <p:nvPr>
            <p:ph type="title"/>
          </p:nvPr>
        </p:nvSpPr>
        <p:spPr>
          <a:xfrm>
            <a:off x="671548" y="776085"/>
            <a:ext cx="2905777" cy="3175428"/>
          </a:xfrm>
          <a:prstGeom prst="rect">
            <a:avLst/>
          </a:prstGeom>
        </p:spPr>
        <p:txBody>
          <a:bodyPr spcFirstLastPara="1" vert="horz" lIns="91440" tIns="45720" rIns="91440" bIns="45720" rtlCol="0" anchor="b" anchorCtr="0">
            <a:normAutofit/>
          </a:bodyPr>
          <a:lstStyle/>
          <a:p>
            <a:pPr>
              <a:lnSpc>
                <a:spcPct val="90000"/>
              </a:lnSpc>
              <a:spcBef>
                <a:spcPct val="0"/>
              </a:spcBef>
              <a:spcAft>
                <a:spcPts val="1600"/>
              </a:spcAft>
              <a:buSzPct val="93342"/>
            </a:pPr>
            <a:r>
              <a:rPr lang="en-US" sz="3700" err="1">
                <a:solidFill>
                  <a:schemeClr val="bg1"/>
                </a:solidFill>
              </a:rPr>
              <a:t>Mål-formulering</a:t>
            </a:r>
          </a:p>
        </p:txBody>
      </p:sp>
      <p:sp>
        <p:nvSpPr>
          <p:cNvPr id="3" name="Text Placeholder 2">
            <a:extLst>
              <a:ext uri="{FF2B5EF4-FFF2-40B4-BE49-F238E27FC236}">
                <a16:creationId xmlns:a16="http://schemas.microsoft.com/office/drawing/2014/main" id="{008A509A-E3B5-FCEB-F9EC-9D86DB3FAE9D}"/>
              </a:ext>
            </a:extLst>
          </p:cNvPr>
          <p:cNvSpPr>
            <a:spLocks noGrp="1"/>
          </p:cNvSpPr>
          <p:nvPr>
            <p:ph type="body" idx="1"/>
          </p:nvPr>
        </p:nvSpPr>
        <p:spPr>
          <a:xfrm>
            <a:off x="987099" y="1536633"/>
            <a:ext cx="10789301" cy="4555200"/>
          </a:xfrm>
        </p:spPr>
        <p:txBody>
          <a:bodyPr/>
          <a:lstStyle/>
          <a:p>
            <a:pPr marL="114300" indent="0">
              <a:lnSpc>
                <a:spcPct val="114999"/>
              </a:lnSpc>
              <a:buNone/>
            </a:pPr>
            <a:endParaRPr lang="en-US"/>
          </a:p>
          <a:p>
            <a:pPr>
              <a:lnSpc>
                <a:spcPct val="114999"/>
              </a:lnSpc>
            </a:pPr>
            <a:endParaRPr lang="en-US"/>
          </a:p>
        </p:txBody>
      </p:sp>
      <p:pic>
        <p:nvPicPr>
          <p:cNvPr id="5" name="Picture 1" descr="En bild som visar text, handskrift, whiteboard, inomhus&#10;&#10;AI-genererat innehåll kan vara felaktigt.">
            <a:extLst>
              <a:ext uri="{FF2B5EF4-FFF2-40B4-BE49-F238E27FC236}">
                <a16:creationId xmlns:a16="http://schemas.microsoft.com/office/drawing/2014/main" id="{C5D4DACE-B27C-D85D-D792-6A2AF16436B0}"/>
              </a:ext>
            </a:extLst>
          </p:cNvPr>
          <p:cNvPicPr>
            <a:picLocks noChangeAspect="1"/>
          </p:cNvPicPr>
          <p:nvPr/>
        </p:nvPicPr>
        <p:blipFill>
          <a:blip r:embed="rId3"/>
          <a:srcRect l="3863" t="10349" r="3680" b="1068"/>
          <a:stretch>
            <a:fillRect/>
          </a:stretch>
        </p:blipFill>
        <p:spPr>
          <a:xfrm>
            <a:off x="4372122" y="985758"/>
            <a:ext cx="6845556" cy="4896332"/>
          </a:xfrm>
          <a:prstGeom prst="rect">
            <a:avLst/>
          </a:prstGeom>
        </p:spPr>
      </p:pic>
    </p:spTree>
    <p:extLst>
      <p:ext uri="{BB962C8B-B14F-4D97-AF65-F5344CB8AC3E}">
        <p14:creationId xmlns:p14="http://schemas.microsoft.com/office/powerpoint/2010/main" val="32053726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BF0C0795-F05A-9B06-6E9A-33654F6BFFF2}"/>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Exempel på exponerings-</a:t>
            </a:r>
            <a:br>
              <a:rPr lang="sv-SE" sz="4800">
                <a:solidFill>
                  <a:schemeClr val="bg1"/>
                </a:solidFill>
              </a:rPr>
            </a:br>
            <a:r>
              <a:rPr lang="sv-SE" sz="4800">
                <a:solidFill>
                  <a:schemeClr val="bg1"/>
                </a:solidFill>
              </a:rPr>
              <a:t>övningar</a:t>
            </a:r>
          </a:p>
        </p:txBody>
      </p:sp>
      <p:sp>
        <p:nvSpPr>
          <p:cNvPr id="3" name="Platshållare för innehåll 2">
            <a:extLst>
              <a:ext uri="{FF2B5EF4-FFF2-40B4-BE49-F238E27FC236}">
                <a16:creationId xmlns:a16="http://schemas.microsoft.com/office/drawing/2014/main" id="{9C31CC01-97CF-0673-B09F-6C9350373CBF}"/>
              </a:ext>
            </a:extLst>
          </p:cNvPr>
          <p:cNvSpPr>
            <a:spLocks noGrp="1"/>
          </p:cNvSpPr>
          <p:nvPr>
            <p:ph idx="1"/>
          </p:nvPr>
        </p:nvSpPr>
        <p:spPr>
          <a:xfrm>
            <a:off x="6464410" y="1699838"/>
            <a:ext cx="4484536" cy="4481506"/>
          </a:xfrm>
        </p:spPr>
        <p:txBody>
          <a:bodyPr vert="horz" lIns="91440" tIns="45720" rIns="91440" bIns="45720" rtlCol="0" anchor="ctr">
            <a:normAutofit/>
          </a:bodyPr>
          <a:lstStyle/>
          <a:p>
            <a:r>
              <a:rPr lang="sv-SE" sz="2000">
                <a:solidFill>
                  <a:schemeClr val="tx2"/>
                </a:solidFill>
              </a:rPr>
              <a:t>Bollövning</a:t>
            </a:r>
          </a:p>
          <a:p>
            <a:r>
              <a:rPr lang="sv-SE" sz="2000">
                <a:solidFill>
                  <a:schemeClr val="tx2"/>
                </a:solidFill>
              </a:rPr>
              <a:t>Intervju</a:t>
            </a:r>
          </a:p>
          <a:p>
            <a:r>
              <a:rPr lang="sv-SE" sz="2000">
                <a:solidFill>
                  <a:schemeClr val="tx2"/>
                </a:solidFill>
              </a:rPr>
              <a:t>Två och två</a:t>
            </a:r>
          </a:p>
          <a:p>
            <a:r>
              <a:rPr lang="sv-SE" sz="2000">
                <a:solidFill>
                  <a:schemeClr val="tx2"/>
                </a:solidFill>
              </a:rPr>
              <a:t>Musik övning</a:t>
            </a:r>
          </a:p>
          <a:p>
            <a:endParaRPr lang="sv-SE" sz="1800">
              <a:solidFill>
                <a:schemeClr val="tx2"/>
              </a:solidFill>
            </a:endParaRPr>
          </a:p>
          <a:p>
            <a:endParaRPr lang="sv-SE" sz="1800">
              <a:solidFill>
                <a:schemeClr val="tx2"/>
              </a:solidFill>
            </a:endParaRPr>
          </a:p>
        </p:txBody>
      </p:sp>
    </p:spTree>
    <p:extLst>
      <p:ext uri="{BB962C8B-B14F-4D97-AF65-F5344CB8AC3E}">
        <p14:creationId xmlns:p14="http://schemas.microsoft.com/office/powerpoint/2010/main" val="8470548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7DEE8CF-2DDF-4C08-D2CC-9C193F1B4C47}"/>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1A480A69-43B9-62EB-365C-5565189A30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8607404F-467B-BB6F-4396-1B8C8850FB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5E9A8A74-DE42-58DA-2BDD-C95A7F6438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8D05ED05-E79B-2CB0-C894-83D8E93ADA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76C5D720-77C7-9E42-CB8D-597D1AAAEE3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40EE3F4-10A3-7665-1EC4-A4D1DB77F2F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2C4B9E14-DF86-EBFF-133F-79C2BFBE4C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849EF261-6C4A-2182-7868-487B45BD7C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1732F5D-B201-8FC0-148B-6D0DD388C4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EBB39F2C-9E5F-A893-A533-754F5E3423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7AAA2A51-38E5-C255-4ADD-4746563656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BF99ED0E-4C17-4F10-A331-C30ADF471B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A3A3E512-C72E-FBF8-6172-4FD5878A8E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C1A892F6-7204-EC24-606C-A9EFE59CAAF1}"/>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Hur ser en vanlig gruppsession ut?</a:t>
            </a:r>
          </a:p>
        </p:txBody>
      </p:sp>
      <p:sp>
        <p:nvSpPr>
          <p:cNvPr id="3" name="Platshållare för innehåll 2">
            <a:extLst>
              <a:ext uri="{FF2B5EF4-FFF2-40B4-BE49-F238E27FC236}">
                <a16:creationId xmlns:a16="http://schemas.microsoft.com/office/drawing/2014/main" id="{791129AC-E172-6B61-F953-EA06FD93D313}"/>
              </a:ext>
            </a:extLst>
          </p:cNvPr>
          <p:cNvSpPr>
            <a:spLocks noGrp="1"/>
          </p:cNvSpPr>
          <p:nvPr>
            <p:ph idx="1"/>
          </p:nvPr>
        </p:nvSpPr>
        <p:spPr>
          <a:xfrm>
            <a:off x="6464410" y="1343767"/>
            <a:ext cx="4484536" cy="4837577"/>
          </a:xfrm>
        </p:spPr>
        <p:txBody>
          <a:bodyPr vert="horz" lIns="91440" tIns="45720" rIns="91440" bIns="45720" rtlCol="0" anchor="ctr">
            <a:normAutofit/>
          </a:bodyPr>
          <a:lstStyle/>
          <a:p>
            <a:r>
              <a:rPr lang="sv-SE" sz="2000">
                <a:solidFill>
                  <a:schemeClr val="tx2"/>
                </a:solidFill>
              </a:rPr>
              <a:t>Börjar med en medveten närvaro- , exponerings eller självmedkänslaövning</a:t>
            </a:r>
          </a:p>
          <a:p>
            <a:r>
              <a:rPr lang="sv-SE" sz="2000">
                <a:solidFill>
                  <a:schemeClr val="tx2"/>
                </a:solidFill>
              </a:rPr>
              <a:t>Mående/check in runda</a:t>
            </a:r>
          </a:p>
          <a:p>
            <a:r>
              <a:rPr lang="sv-SE" sz="2000">
                <a:solidFill>
                  <a:schemeClr val="tx2"/>
                </a:solidFill>
              </a:rPr>
              <a:t>Går igenom hemuppgiften</a:t>
            </a:r>
          </a:p>
          <a:p>
            <a:r>
              <a:rPr lang="sv-SE" sz="2000">
                <a:solidFill>
                  <a:schemeClr val="tx2"/>
                </a:solidFill>
              </a:rPr>
              <a:t>Går igenom </a:t>
            </a:r>
            <a:r>
              <a:rPr lang="sv-SE" sz="2000" err="1">
                <a:solidFill>
                  <a:schemeClr val="tx2"/>
                </a:solidFill>
              </a:rPr>
              <a:t>psykoedukativa</a:t>
            </a:r>
            <a:r>
              <a:rPr lang="sv-SE" sz="2000" dirty="0">
                <a:solidFill>
                  <a:schemeClr val="tx2"/>
                </a:solidFill>
              </a:rPr>
              <a:t> </a:t>
            </a:r>
            <a:r>
              <a:rPr lang="sv-SE" sz="2000">
                <a:solidFill>
                  <a:schemeClr val="tx2"/>
                </a:solidFill>
              </a:rPr>
              <a:t>materialet</a:t>
            </a:r>
          </a:p>
          <a:p>
            <a:r>
              <a:rPr lang="sv-SE" sz="2000">
                <a:solidFill>
                  <a:schemeClr val="tx2"/>
                </a:solidFill>
              </a:rPr>
              <a:t>Patienterna delar med sig av egen koppling till huvudämnet</a:t>
            </a:r>
          </a:p>
          <a:p>
            <a:r>
              <a:rPr lang="sv-SE" sz="2000">
                <a:solidFill>
                  <a:schemeClr val="tx2"/>
                </a:solidFill>
              </a:rPr>
              <a:t>(Avslutningsrunda)</a:t>
            </a:r>
          </a:p>
          <a:p>
            <a:endParaRPr lang="sv-SE" sz="2000">
              <a:solidFill>
                <a:schemeClr val="tx2"/>
              </a:solidFill>
            </a:endParaRPr>
          </a:p>
          <a:p>
            <a:endParaRPr lang="sv-SE" sz="1800">
              <a:solidFill>
                <a:schemeClr val="tx2"/>
              </a:solidFill>
            </a:endParaRPr>
          </a:p>
          <a:p>
            <a:endParaRPr lang="sv-SE" sz="1800">
              <a:solidFill>
                <a:schemeClr val="tx2"/>
              </a:solidFill>
            </a:endParaRPr>
          </a:p>
        </p:txBody>
      </p:sp>
    </p:spTree>
    <p:extLst>
      <p:ext uri="{BB962C8B-B14F-4D97-AF65-F5344CB8AC3E}">
        <p14:creationId xmlns:p14="http://schemas.microsoft.com/office/powerpoint/2010/main" val="2624406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EF29AB34-3F1A-3625-C95A-D5D60CC7DBF6}"/>
            </a:ext>
          </a:extLst>
        </p:cNvPr>
        <p:cNvGrpSpPr/>
        <p:nvPr/>
      </p:nvGrpSpPr>
      <p:grpSpPr>
        <a:xfrm>
          <a:off x="0" y="0"/>
          <a:ext cx="0" cy="0"/>
          <a:chOff x="0" y="0"/>
          <a:chExt cx="0" cy="0"/>
        </a:xfrm>
      </p:grpSpPr>
      <p:sp useBgFill="1">
        <p:nvSpPr>
          <p:cNvPr id="213"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a:extLst>
              <a:ext uri="{FF2B5EF4-FFF2-40B4-BE49-F238E27FC236}">
                <a16:creationId xmlns:a16="http://schemas.microsoft.com/office/drawing/2014/main" id="{6536E295-EF5B-4BE9-A4CB-D5C581AAA9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16" name="Color">
              <a:extLst>
                <a:ext uri="{FF2B5EF4-FFF2-40B4-BE49-F238E27FC236}">
                  <a16:creationId xmlns:a16="http://schemas.microsoft.com/office/drawing/2014/main" id="{9EDFE04B-BA3D-4E70-8E8D-3130980E00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Color">
              <a:extLst>
                <a:ext uri="{FF2B5EF4-FFF2-40B4-BE49-F238E27FC236}">
                  <a16:creationId xmlns:a16="http://schemas.microsoft.com/office/drawing/2014/main" id="{9B9AA2D3-5BB5-441E-AE46-54B87F251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218">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0" name="Freeform: Shape 219">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1" name="Freeform: Shape 220">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2" name="Freeform: Shape 221">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3" name="Freeform: Shape 222">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4" name="Freeform: Shape 223">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5" name="Freeform: Shape 224">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6" name="Freeform: Shape 225">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8" name="textruta 7">
            <a:extLst>
              <a:ext uri="{FF2B5EF4-FFF2-40B4-BE49-F238E27FC236}">
                <a16:creationId xmlns:a16="http://schemas.microsoft.com/office/drawing/2014/main" id="{6A659835-0005-0B28-971A-B4BFAD7069AA}"/>
              </a:ext>
            </a:extLst>
          </p:cNvPr>
          <p:cNvSpPr txBox="1"/>
          <p:nvPr/>
        </p:nvSpPr>
        <p:spPr>
          <a:xfrm>
            <a:off x="1294655" y="139135"/>
            <a:ext cx="3174937" cy="478173"/>
          </a:xfrm>
          <a:prstGeom prst="rect">
            <a:avLst/>
          </a:prstGeom>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spcAft>
                <a:spcPts val="600"/>
              </a:spcAft>
            </a:pPr>
            <a:r>
              <a:rPr lang="en-US" sz="2400" b="1">
                <a:solidFill>
                  <a:schemeClr val="bg1"/>
                </a:solidFill>
              </a:rPr>
              <a:t>De</a:t>
            </a:r>
            <a:r>
              <a:rPr lang="sv-SE" sz="2400" b="1">
                <a:solidFill>
                  <a:schemeClr val="bg1"/>
                </a:solidFill>
              </a:rPr>
              <a:t>n</a:t>
            </a:r>
            <a:r>
              <a:rPr lang="sv-SE" sz="2400" b="1" i="0" u="none" strike="noStrike" baseline="0">
                <a:solidFill>
                  <a:schemeClr val="bg1"/>
                </a:solidFill>
              </a:rPr>
              <a:t> </a:t>
            </a:r>
            <a:r>
              <a:rPr lang="sv-SE" sz="2400" b="1">
                <a:solidFill>
                  <a:schemeClr val="bg1"/>
                </a:solidFill>
              </a:rPr>
              <a:t>onda</a:t>
            </a:r>
            <a:r>
              <a:rPr lang="sv-SE" sz="2400" b="1" i="0" u="none" strike="noStrike" baseline="0">
                <a:solidFill>
                  <a:schemeClr val="bg1"/>
                </a:solidFill>
              </a:rPr>
              <a:t> cirkeln</a:t>
            </a:r>
            <a:endParaRPr lang="sv-SE" sz="2400">
              <a:solidFill>
                <a:schemeClr val="bg1"/>
              </a:solidFill>
            </a:endParaRPr>
          </a:p>
          <a:p>
            <a:pPr indent="-228600">
              <a:lnSpc>
                <a:spcPct val="90000"/>
              </a:lnSpc>
              <a:spcAft>
                <a:spcPts val="600"/>
              </a:spcAft>
              <a:buFont typeface="Arial" panose="020B0604020202020204" pitchFamily="34" charset="0"/>
              <a:buChar char="•"/>
            </a:pPr>
            <a:endParaRPr lang="en-US">
              <a:solidFill>
                <a:schemeClr val="bg1"/>
              </a:solidFill>
            </a:endParaRPr>
          </a:p>
        </p:txBody>
      </p:sp>
      <p:pic>
        <p:nvPicPr>
          <p:cNvPr id="10" name="Picture 1" descr="En bild som visar text, skärmbild, diagram, cirkel&#10;&#10;AI-genererat innehåll kan vara felaktigt.">
            <a:extLst>
              <a:ext uri="{FF2B5EF4-FFF2-40B4-BE49-F238E27FC236}">
                <a16:creationId xmlns:a16="http://schemas.microsoft.com/office/drawing/2014/main" id="{C4790E18-B19B-5F6E-74DF-0EEC477E5087}"/>
              </a:ext>
            </a:extLst>
          </p:cNvPr>
          <p:cNvPicPr>
            <a:picLocks noChangeAspect="1"/>
          </p:cNvPicPr>
          <p:nvPr/>
        </p:nvPicPr>
        <p:blipFill>
          <a:blip r:embed="rId3"/>
          <a:stretch>
            <a:fillRect/>
          </a:stretch>
        </p:blipFill>
        <p:spPr>
          <a:xfrm>
            <a:off x="604971" y="618295"/>
            <a:ext cx="11035355" cy="5839333"/>
          </a:xfrm>
          <a:prstGeom prst="rect">
            <a:avLst/>
          </a:prstGeom>
        </p:spPr>
      </p:pic>
    </p:spTree>
    <p:extLst>
      <p:ext uri="{BB962C8B-B14F-4D97-AF65-F5344CB8AC3E}">
        <p14:creationId xmlns:p14="http://schemas.microsoft.com/office/powerpoint/2010/main" val="20710075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BD37B569-3E23-12CE-5772-5DCDA3FAF50D}"/>
            </a:ext>
          </a:extLst>
        </p:cNvPr>
        <p:cNvGrpSpPr/>
        <p:nvPr/>
      </p:nvGrpSpPr>
      <p:grpSpPr>
        <a:xfrm>
          <a:off x="0" y="0"/>
          <a:ext cx="0" cy="0"/>
          <a:chOff x="0" y="0"/>
          <a:chExt cx="0" cy="0"/>
        </a:xfrm>
      </p:grpSpPr>
      <p:sp useBgFill="1">
        <p:nvSpPr>
          <p:cNvPr id="213" name="Slide Background Fill">
            <a:extLst>
              <a:ext uri="{FF2B5EF4-FFF2-40B4-BE49-F238E27FC236}">
                <a16:creationId xmlns:a16="http://schemas.microsoft.com/office/drawing/2014/main" id="{9BD4A5D0-0A84-82D1-28D9-B35878D21C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a:extLst>
              <a:ext uri="{FF2B5EF4-FFF2-40B4-BE49-F238E27FC236}">
                <a16:creationId xmlns:a16="http://schemas.microsoft.com/office/drawing/2014/main" id="{BAE727DF-6B8D-B4EA-A8F7-055D92DF33F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16" name="Color">
              <a:extLst>
                <a:ext uri="{FF2B5EF4-FFF2-40B4-BE49-F238E27FC236}">
                  <a16:creationId xmlns:a16="http://schemas.microsoft.com/office/drawing/2014/main" id="{775487B0-7CE6-1B59-D565-346479BE09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Color">
              <a:extLst>
                <a:ext uri="{FF2B5EF4-FFF2-40B4-BE49-F238E27FC236}">
                  <a16:creationId xmlns:a16="http://schemas.microsoft.com/office/drawing/2014/main" id="{BF16DF05-3E0D-F619-0148-2A6D5D314BB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Picture 2" descr="En bild som visar text, cirkel, skärmbild, diagram&#10;&#10;AI-genererat innehåll kan vara felaktigt.">
            <a:extLst>
              <a:ext uri="{FF2B5EF4-FFF2-40B4-BE49-F238E27FC236}">
                <a16:creationId xmlns:a16="http://schemas.microsoft.com/office/drawing/2014/main" id="{711C178E-170F-B064-A8C9-6CBA766402FC}"/>
              </a:ext>
            </a:extLst>
          </p:cNvPr>
          <p:cNvPicPr>
            <a:picLocks noChangeAspect="1"/>
          </p:cNvPicPr>
          <p:nvPr/>
        </p:nvPicPr>
        <p:blipFill>
          <a:blip r:embed="rId3"/>
          <a:srcRect t="6005" r="1" b="1"/>
          <a:stretch>
            <a:fillRect/>
          </a:stretch>
        </p:blipFill>
        <p:spPr>
          <a:xfrm>
            <a:off x="744638" y="620415"/>
            <a:ext cx="10971673" cy="5863981"/>
          </a:xfrm>
          <a:prstGeom prst="rect">
            <a:avLst/>
          </a:prstGeom>
        </p:spPr>
      </p:pic>
      <p:grpSp>
        <p:nvGrpSpPr>
          <p:cNvPr id="219" name="Group 218">
            <a:extLst>
              <a:ext uri="{FF2B5EF4-FFF2-40B4-BE49-F238E27FC236}">
                <a16:creationId xmlns:a16="http://schemas.microsoft.com/office/drawing/2014/main" id="{2F5134CE-B74D-689F-DE80-583252E55DA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0" name="Freeform: Shape 219">
              <a:extLst>
                <a:ext uri="{FF2B5EF4-FFF2-40B4-BE49-F238E27FC236}">
                  <a16:creationId xmlns:a16="http://schemas.microsoft.com/office/drawing/2014/main" id="{A4C23AB1-9CBF-6C55-075E-4F7D2C17FB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1" name="Freeform: Shape 220">
              <a:extLst>
                <a:ext uri="{FF2B5EF4-FFF2-40B4-BE49-F238E27FC236}">
                  <a16:creationId xmlns:a16="http://schemas.microsoft.com/office/drawing/2014/main" id="{7AABCB5C-04B4-1B18-03CF-DDAB3BD098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2" name="Freeform: Shape 221">
              <a:extLst>
                <a:ext uri="{FF2B5EF4-FFF2-40B4-BE49-F238E27FC236}">
                  <a16:creationId xmlns:a16="http://schemas.microsoft.com/office/drawing/2014/main" id="{4D33C483-00E4-8924-FD36-FD5FDE3B24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3" name="Freeform: Shape 222">
              <a:extLst>
                <a:ext uri="{FF2B5EF4-FFF2-40B4-BE49-F238E27FC236}">
                  <a16:creationId xmlns:a16="http://schemas.microsoft.com/office/drawing/2014/main" id="{026A41A2-E98F-0907-9671-3ECB39A32C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4" name="Freeform: Shape 223">
              <a:extLst>
                <a:ext uri="{FF2B5EF4-FFF2-40B4-BE49-F238E27FC236}">
                  <a16:creationId xmlns:a16="http://schemas.microsoft.com/office/drawing/2014/main" id="{57E21560-A661-9C8C-BD5D-9CD7DDB8EA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5" name="Freeform: Shape 224">
              <a:extLst>
                <a:ext uri="{FF2B5EF4-FFF2-40B4-BE49-F238E27FC236}">
                  <a16:creationId xmlns:a16="http://schemas.microsoft.com/office/drawing/2014/main" id="{C80E391C-B4D1-59D0-30DF-8D1AFFE215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6" name="Freeform: Shape 225">
              <a:extLst>
                <a:ext uri="{FF2B5EF4-FFF2-40B4-BE49-F238E27FC236}">
                  <a16:creationId xmlns:a16="http://schemas.microsoft.com/office/drawing/2014/main" id="{C3BC9E3C-A043-297D-EEAD-C5BF56A101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8" name="textruta 7">
            <a:extLst>
              <a:ext uri="{FF2B5EF4-FFF2-40B4-BE49-F238E27FC236}">
                <a16:creationId xmlns:a16="http://schemas.microsoft.com/office/drawing/2014/main" id="{E4766087-83E8-90B0-826F-219876981EE7}"/>
              </a:ext>
            </a:extLst>
          </p:cNvPr>
          <p:cNvSpPr txBox="1"/>
          <p:nvPr/>
        </p:nvSpPr>
        <p:spPr>
          <a:xfrm>
            <a:off x="1337583" y="139135"/>
            <a:ext cx="3185670" cy="102540"/>
          </a:xfrm>
          <a:prstGeom prst="rect">
            <a:avLst/>
          </a:prstGeom>
        </p:spPr>
        <p:txBody>
          <a:bodyPr rot="0" spcFirstLastPara="0" vertOverflow="overflow" horzOverflow="overflow" vert="horz" lIns="91440" tIns="45720" rIns="91440" bIns="45720" numCol="1" spcCol="0" rtlCol="0" fromWordArt="0" anchor="t" anchorCtr="0" forceAA="0" compatLnSpc="1">
            <a:prstTxWarp prst="textNoShape">
              <a:avLst/>
            </a:prstTxWarp>
            <a:noAutofit/>
          </a:bodyPr>
          <a:lstStyle/>
          <a:p>
            <a:pPr>
              <a:lnSpc>
                <a:spcPct val="90000"/>
              </a:lnSpc>
              <a:spcAft>
                <a:spcPts val="600"/>
              </a:spcAft>
            </a:pPr>
            <a:r>
              <a:rPr lang="en-US" sz="2400" b="1" dirty="0">
                <a:solidFill>
                  <a:schemeClr val="bg1"/>
                </a:solidFill>
              </a:rPr>
              <a:t>Den</a:t>
            </a:r>
            <a:r>
              <a:rPr lang="en-US" sz="2400" b="1" i="0" u="none" strike="noStrike" baseline="0" dirty="0">
                <a:solidFill>
                  <a:schemeClr val="bg1"/>
                </a:solidFill>
              </a:rPr>
              <a:t> </a:t>
            </a:r>
            <a:r>
              <a:rPr lang="sv-SE" sz="2400" b="1" i="0" u="none" strike="noStrike" baseline="0">
                <a:solidFill>
                  <a:schemeClr val="bg1"/>
                </a:solidFill>
              </a:rPr>
              <a:t>goda cirkeln</a:t>
            </a:r>
            <a:endParaRPr lang="sv-SE" sz="2400">
              <a:solidFill>
                <a:schemeClr val="bg1"/>
              </a:solidFill>
            </a:endParaRPr>
          </a:p>
          <a:p>
            <a:pPr indent="-228600">
              <a:lnSpc>
                <a:spcPct val="90000"/>
              </a:lnSpc>
              <a:spcAft>
                <a:spcPts val="600"/>
              </a:spcAft>
              <a:buFont typeface="Arial" panose="020B0604020202020204" pitchFamily="34" charset="0"/>
              <a:buChar char="•"/>
            </a:pPr>
            <a:endParaRPr lang="en-US">
              <a:solidFill>
                <a:schemeClr val="bg1"/>
              </a:solidFill>
            </a:endParaRPr>
          </a:p>
        </p:txBody>
      </p:sp>
    </p:spTree>
    <p:extLst>
      <p:ext uri="{BB962C8B-B14F-4D97-AF65-F5344CB8AC3E}">
        <p14:creationId xmlns:p14="http://schemas.microsoft.com/office/powerpoint/2010/main" val="14881468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70171"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923E239A-CE26-C225-5D32-BC223F31C3EA}"/>
              </a:ext>
            </a:extLst>
          </p:cNvPr>
          <p:cNvSpPr>
            <a:spLocks noGrp="1"/>
          </p:cNvSpPr>
          <p:nvPr>
            <p:ph type="title"/>
          </p:nvPr>
        </p:nvSpPr>
        <p:spPr>
          <a:xfrm>
            <a:off x="786385" y="841248"/>
            <a:ext cx="5129600" cy="5340097"/>
          </a:xfrm>
        </p:spPr>
        <p:txBody>
          <a:bodyPr anchor="ctr">
            <a:normAutofit/>
          </a:bodyPr>
          <a:lstStyle/>
          <a:p>
            <a:r>
              <a:rPr lang="sv-SE" sz="4000">
                <a:solidFill>
                  <a:schemeClr val="bg1"/>
                </a:solidFill>
              </a:rPr>
              <a:t>Våra upplevelser - Gruppterapi</a:t>
            </a:r>
          </a:p>
        </p:txBody>
      </p:sp>
      <p:sp>
        <p:nvSpPr>
          <p:cNvPr id="3" name="Platshållare för innehåll 2">
            <a:extLst>
              <a:ext uri="{FF2B5EF4-FFF2-40B4-BE49-F238E27FC236}">
                <a16:creationId xmlns:a16="http://schemas.microsoft.com/office/drawing/2014/main" id="{55AA221C-F9A6-2ED6-8499-C7028CD23A84}"/>
              </a:ext>
            </a:extLst>
          </p:cNvPr>
          <p:cNvSpPr>
            <a:spLocks noGrp="1"/>
          </p:cNvSpPr>
          <p:nvPr>
            <p:ph idx="1"/>
          </p:nvPr>
        </p:nvSpPr>
        <p:spPr>
          <a:xfrm>
            <a:off x="6464410" y="841247"/>
            <a:ext cx="5205657" cy="5340097"/>
          </a:xfrm>
        </p:spPr>
        <p:txBody>
          <a:bodyPr vert="horz" lIns="91440" tIns="45720" rIns="91440" bIns="45720" rtlCol="0" anchor="ctr">
            <a:normAutofit/>
          </a:bodyPr>
          <a:lstStyle/>
          <a:p>
            <a:pPr>
              <a:buFont typeface="Calibri" panose="020B0604020202020204" pitchFamily="34" charset="0"/>
              <a:buChar char="-"/>
            </a:pPr>
            <a:r>
              <a:rPr lang="sv-SE" sz="2000">
                <a:solidFill>
                  <a:schemeClr val="tx2"/>
                </a:solidFill>
              </a:rPr>
              <a:t>Hög närvaro. </a:t>
            </a:r>
            <a:endParaRPr lang="en-US" sz="2000">
              <a:solidFill>
                <a:schemeClr val="tx2"/>
              </a:solidFill>
            </a:endParaRPr>
          </a:p>
          <a:p>
            <a:pPr>
              <a:buFont typeface="Calibri" panose="020B0604020202020204" pitchFamily="34" charset="0"/>
              <a:buChar char="-"/>
            </a:pPr>
            <a:r>
              <a:rPr lang="sv-SE" sz="2000">
                <a:solidFill>
                  <a:schemeClr val="tx2"/>
                </a:solidFill>
              </a:rPr>
              <a:t>Individuella skillnader, en del behöver mer tid MEN:</a:t>
            </a:r>
          </a:p>
          <a:p>
            <a:pPr marL="0" indent="0">
              <a:buNone/>
            </a:pPr>
            <a:r>
              <a:rPr lang="sv-SE" sz="2000">
                <a:solidFill>
                  <a:schemeClr val="tx2"/>
                </a:solidFill>
              </a:rPr>
              <a:t> Aktivt deltagande</a:t>
            </a:r>
          </a:p>
          <a:p>
            <a:pPr marL="0" indent="0">
              <a:buNone/>
            </a:pPr>
            <a:r>
              <a:rPr lang="sv-SE" sz="2000">
                <a:solidFill>
                  <a:schemeClr val="tx2"/>
                </a:solidFill>
              </a:rPr>
              <a:t> Arbetar med hemuppgifter</a:t>
            </a:r>
          </a:p>
          <a:p>
            <a:pPr marL="0" indent="0">
              <a:buNone/>
            </a:pPr>
            <a:r>
              <a:rPr lang="sv-SE" sz="2000">
                <a:solidFill>
                  <a:schemeClr val="tx2"/>
                </a:solidFill>
              </a:rPr>
              <a:t> Relaterar och kommunicerar med      </a:t>
            </a:r>
          </a:p>
          <a:p>
            <a:pPr marL="0" indent="0">
              <a:buNone/>
            </a:pPr>
            <a:r>
              <a:rPr lang="sv-SE" sz="2000">
                <a:solidFill>
                  <a:schemeClr val="tx2"/>
                </a:solidFill>
              </a:rPr>
              <a:t>      varandra</a:t>
            </a:r>
            <a:endParaRPr lang="sv-SE">
              <a:solidFill>
                <a:schemeClr val="tx2"/>
              </a:solidFill>
            </a:endParaRPr>
          </a:p>
          <a:p>
            <a:pPr marL="0" indent="0">
              <a:buNone/>
            </a:pPr>
            <a:r>
              <a:rPr lang="sv-SE" sz="2000">
                <a:solidFill>
                  <a:schemeClr val="tx2"/>
                </a:solidFill>
              </a:rPr>
              <a:t> Visar känslor, sårbarhet, mod, humor</a:t>
            </a:r>
          </a:p>
          <a:p>
            <a:pPr>
              <a:buFont typeface="Calibri" panose="020B0604020202020204" pitchFamily="34" charset="0"/>
              <a:buChar char="-"/>
            </a:pPr>
            <a:r>
              <a:rPr lang="sv-SE" sz="2000">
                <a:solidFill>
                  <a:schemeClr val="tx2"/>
                </a:solidFill>
              </a:rPr>
              <a:t>Svårt för gruppterapeuter att hinna gå igenom material, hålla planering och tid.</a:t>
            </a:r>
          </a:p>
          <a:p>
            <a:pPr>
              <a:buFont typeface="Calibri" panose="020B0604020202020204" pitchFamily="34" charset="0"/>
              <a:buChar char="-"/>
            </a:pPr>
            <a:r>
              <a:rPr lang="sv-SE" sz="2000">
                <a:solidFill>
                  <a:schemeClr val="tx2"/>
                </a:solidFill>
              </a:rPr>
              <a:t>Roligt, utvecklande, lärorikt och spännande = inte tråkigt.</a:t>
            </a:r>
          </a:p>
          <a:p>
            <a:pPr>
              <a:buFont typeface="Calibri" panose="020B0604020202020204" pitchFamily="34" charset="0"/>
              <a:buChar char="-"/>
            </a:pPr>
            <a:endParaRPr lang="sv-SE" sz="1800">
              <a:solidFill>
                <a:schemeClr val="tx2"/>
              </a:solidFill>
            </a:endParaRPr>
          </a:p>
        </p:txBody>
      </p:sp>
    </p:spTree>
    <p:extLst>
      <p:ext uri="{BB962C8B-B14F-4D97-AF65-F5344CB8AC3E}">
        <p14:creationId xmlns:p14="http://schemas.microsoft.com/office/powerpoint/2010/main" val="11204337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ED1C938-F998-4BCD-B8EB-5B3F55B20046}"/>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C97EBD4C-8DC7-BE9C-F128-6B011FF2C213}"/>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Våra upplevelser – Individuell terapi</a:t>
            </a:r>
          </a:p>
        </p:txBody>
      </p:sp>
      <p:sp>
        <p:nvSpPr>
          <p:cNvPr id="3" name="Platshållare för innehåll 2">
            <a:extLst>
              <a:ext uri="{FF2B5EF4-FFF2-40B4-BE49-F238E27FC236}">
                <a16:creationId xmlns:a16="http://schemas.microsoft.com/office/drawing/2014/main" id="{24884F06-2A64-DC8D-2561-F000DE2395C8}"/>
              </a:ext>
            </a:extLst>
          </p:cNvPr>
          <p:cNvSpPr>
            <a:spLocks noGrp="1"/>
          </p:cNvSpPr>
          <p:nvPr>
            <p:ph idx="1"/>
          </p:nvPr>
        </p:nvSpPr>
        <p:spPr>
          <a:xfrm>
            <a:off x="6464410" y="841247"/>
            <a:ext cx="5139212" cy="6034861"/>
          </a:xfrm>
        </p:spPr>
        <p:txBody>
          <a:bodyPr vert="horz" lIns="91440" tIns="45720" rIns="91440" bIns="45720" rtlCol="0" anchor="ctr">
            <a:normAutofit/>
          </a:bodyPr>
          <a:lstStyle/>
          <a:p>
            <a:r>
              <a:rPr lang="sv-SE" sz="1800"/>
              <a:t>Hög närvaro</a:t>
            </a:r>
            <a:endParaRPr lang="en-US" sz="1800"/>
          </a:p>
          <a:p>
            <a:r>
              <a:rPr lang="sv-SE" sz="1800"/>
              <a:t>Känslomässigt slutna, avstängda </a:t>
            </a:r>
          </a:p>
          <a:p>
            <a:r>
              <a:rPr lang="sv-SE" sz="1800"/>
              <a:t>Mindre relationella</a:t>
            </a:r>
          </a:p>
          <a:p>
            <a:r>
              <a:rPr lang="sv-SE" sz="1800"/>
              <a:t>Svårt komma ihåg från gång till gång.</a:t>
            </a:r>
          </a:p>
          <a:p>
            <a:r>
              <a:rPr lang="sv-SE" sz="1800"/>
              <a:t>Svårt ge konkreta exempel på situationer under veckan (svart låda).</a:t>
            </a:r>
          </a:p>
          <a:p>
            <a:r>
              <a:rPr lang="sv-SE" sz="1800"/>
              <a:t>Känsla av tristess, frustration.</a:t>
            </a:r>
          </a:p>
          <a:p>
            <a:r>
              <a:rPr lang="sv-SE" sz="1800"/>
              <a:t>Lätt att "ta över" och "prata på", bli för instruerande, ge råd och förslag.</a:t>
            </a:r>
          </a:p>
          <a:p>
            <a:r>
              <a:rPr lang="sv-SE" sz="1800"/>
              <a:t>Krävs vara närvarande i stunden, uppmärksamma patienternas kroppsspråk, ansiktsuttryck och våga konfrontera undvikanden, negativa antaganden osv.</a:t>
            </a:r>
          </a:p>
          <a:p>
            <a:r>
              <a:rPr lang="sv-SE" sz="1800"/>
              <a:t>Den dubbla terapeutrolllen underlättar arbetet med patienten </a:t>
            </a:r>
          </a:p>
          <a:p>
            <a:pPr marL="0" indent="0">
              <a:buNone/>
            </a:pPr>
            <a:endParaRPr lang="sv-SE" sz="1800">
              <a:solidFill>
                <a:schemeClr val="tx2"/>
              </a:solidFill>
            </a:endParaRPr>
          </a:p>
          <a:p>
            <a:endParaRPr lang="sv-SE" sz="1800">
              <a:solidFill>
                <a:schemeClr val="tx2"/>
              </a:solidFill>
            </a:endParaRPr>
          </a:p>
        </p:txBody>
      </p:sp>
    </p:spTree>
    <p:extLst>
      <p:ext uri="{BB962C8B-B14F-4D97-AF65-F5344CB8AC3E}">
        <p14:creationId xmlns:p14="http://schemas.microsoft.com/office/powerpoint/2010/main" val="18365589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40A6F85-5069-355F-D9AA-D811DF292271}"/>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7106FB83-D6DB-C563-079F-4112E89A019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4A9E7C5B-377E-3D01-15B3-B35C8EC107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D5B13377-7FE0-B942-C20B-E40E9E7CF1F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6FCAF8F9-3A9B-0B3B-2F5F-3EF562E372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5A2CBD51-1327-241A-1FA1-47784AD4DC2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D21087AB-5351-C566-DE81-CD7108E683E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07CACA8C-BE91-15D1-70CC-E1046B7CDC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EA58DC8-F751-03F1-D28A-A3DF88324CB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3BBA1168-1269-A607-B98F-F3726716E01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4D75B89-33F7-218E-7CA5-FBABEBAFF4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13ED4D1-7FBC-C64C-A505-379CAB976B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6B0C315A-7A4A-483F-D892-2C0D5638BD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BFE384A-09B2-6491-BB61-E0662F512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1B172B3D-46B5-939D-AC74-ECDC129A41A9}"/>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Patienternas upplevelse</a:t>
            </a:r>
          </a:p>
        </p:txBody>
      </p:sp>
      <p:sp>
        <p:nvSpPr>
          <p:cNvPr id="3" name="Platshållare för innehåll 2">
            <a:extLst>
              <a:ext uri="{FF2B5EF4-FFF2-40B4-BE49-F238E27FC236}">
                <a16:creationId xmlns:a16="http://schemas.microsoft.com/office/drawing/2014/main" id="{FBF7BF1E-B5F4-3A66-80A0-316B36CC7AFC}"/>
              </a:ext>
            </a:extLst>
          </p:cNvPr>
          <p:cNvSpPr>
            <a:spLocks noGrp="1"/>
          </p:cNvSpPr>
          <p:nvPr>
            <p:ph idx="1"/>
          </p:nvPr>
        </p:nvSpPr>
        <p:spPr>
          <a:xfrm>
            <a:off x="6464410" y="841247"/>
            <a:ext cx="5139212" cy="5340097"/>
          </a:xfrm>
        </p:spPr>
        <p:txBody>
          <a:bodyPr vert="horz" lIns="91440" tIns="45720" rIns="91440" bIns="45720" rtlCol="0" anchor="ctr">
            <a:normAutofit/>
          </a:bodyPr>
          <a:lstStyle/>
          <a:p>
            <a:r>
              <a:rPr lang="sv-SE" sz="2000">
                <a:solidFill>
                  <a:srgbClr val="000000"/>
                </a:solidFill>
              </a:rPr>
              <a:t>Större insikt och förståelse för problemområden, sårbarheter och sin egen personlighet.</a:t>
            </a:r>
            <a:endParaRPr lang="en-US" sz="2000">
              <a:solidFill>
                <a:srgbClr val="000000"/>
              </a:solidFill>
            </a:endParaRPr>
          </a:p>
          <a:p>
            <a:r>
              <a:rPr lang="sv-SE" sz="2000">
                <a:solidFill>
                  <a:srgbClr val="000000"/>
                </a:solidFill>
              </a:rPr>
              <a:t>Gruppterapin: stabiliserande rutin, sammanhang, känner igen sig i varandras svårigheter, mindre ensam, omtänksamhet.</a:t>
            </a:r>
            <a:endParaRPr lang="en-US" sz="2000">
              <a:solidFill>
                <a:srgbClr val="000000"/>
              </a:solidFill>
            </a:endParaRPr>
          </a:p>
          <a:p>
            <a:r>
              <a:rPr lang="sv-SE" sz="2000">
                <a:solidFill>
                  <a:srgbClr val="000000"/>
                </a:solidFill>
              </a:rPr>
              <a:t>Svårt att fokusera på andra när hamnar i sitt eget huvud.</a:t>
            </a:r>
            <a:endParaRPr lang="en-US" sz="2000">
              <a:solidFill>
                <a:srgbClr val="000000"/>
              </a:solidFill>
            </a:endParaRPr>
          </a:p>
          <a:p>
            <a:r>
              <a:rPr lang="sv-SE" sz="2000">
                <a:solidFill>
                  <a:srgbClr val="000000"/>
                </a:solidFill>
              </a:rPr>
              <a:t>Svårt att genuint ta emot andras svar, reaktioner, reflektioner. Behövs stöd och träning.</a:t>
            </a:r>
          </a:p>
          <a:p>
            <a:pPr marL="0" indent="0">
              <a:buNone/>
            </a:pPr>
            <a:endParaRPr lang="sv-SE" sz="1800">
              <a:solidFill>
                <a:schemeClr val="tx2"/>
              </a:solidFill>
            </a:endParaRPr>
          </a:p>
          <a:p>
            <a:endParaRPr lang="sv-SE" sz="1800">
              <a:solidFill>
                <a:schemeClr val="tx2"/>
              </a:solidFill>
            </a:endParaRPr>
          </a:p>
        </p:txBody>
      </p:sp>
    </p:spTree>
    <p:extLst>
      <p:ext uri="{BB962C8B-B14F-4D97-AF65-F5344CB8AC3E}">
        <p14:creationId xmlns:p14="http://schemas.microsoft.com/office/powerpoint/2010/main" val="197289535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73C780CD-633B-3239-54FF-CBACA5EB2773}"/>
              </a:ext>
            </a:extLst>
          </p:cNvPr>
          <p:cNvSpPr>
            <a:spLocks noGrp="1"/>
          </p:cNvSpPr>
          <p:nvPr>
            <p:ph type="title"/>
          </p:nvPr>
        </p:nvSpPr>
        <p:spPr>
          <a:xfrm>
            <a:off x="1014984" y="784998"/>
            <a:ext cx="10158984" cy="647882"/>
          </a:xfrm>
        </p:spPr>
        <p:txBody>
          <a:bodyPr anchor="b">
            <a:normAutofit fontScale="90000"/>
          </a:bodyPr>
          <a:lstStyle/>
          <a:p>
            <a:r>
              <a:rPr lang="sv-SE" sz="4800">
                <a:solidFill>
                  <a:schemeClr val="bg1"/>
                </a:solidFill>
              </a:rPr>
              <a:t>Patienter säger...</a:t>
            </a:r>
            <a:endParaRPr lang="sv-SE">
              <a:solidFill>
                <a:schemeClr val="bg1"/>
              </a:solidFill>
            </a:endParaRPr>
          </a:p>
        </p:txBody>
      </p:sp>
      <p:sp>
        <p:nvSpPr>
          <p:cNvPr id="3" name="Platshållare för innehåll 2">
            <a:extLst>
              <a:ext uri="{FF2B5EF4-FFF2-40B4-BE49-F238E27FC236}">
                <a16:creationId xmlns:a16="http://schemas.microsoft.com/office/drawing/2014/main" id="{91263AB1-7B7E-38A2-60BD-9C427AF79AAD}"/>
              </a:ext>
            </a:extLst>
          </p:cNvPr>
          <p:cNvSpPr>
            <a:spLocks noGrp="1"/>
          </p:cNvSpPr>
          <p:nvPr>
            <p:ph idx="1"/>
          </p:nvPr>
        </p:nvSpPr>
        <p:spPr>
          <a:xfrm>
            <a:off x="1014984" y="1433037"/>
            <a:ext cx="10158984" cy="4847233"/>
          </a:xfrm>
        </p:spPr>
        <p:txBody>
          <a:bodyPr vert="horz" lIns="91440" tIns="45720" rIns="91440" bIns="45720" rtlCol="0" anchor="t">
            <a:noAutofit/>
          </a:bodyPr>
          <a:lstStyle/>
          <a:p>
            <a:r>
              <a:rPr lang="sv-SE" sz="2000" i="1">
                <a:solidFill>
                  <a:schemeClr val="bg1"/>
                </a:solidFill>
              </a:rPr>
              <a:t>''Att jag sänkte kraven. Har kunnat vara nöjd med det jag har gjort, vara stolt över det. Minskade självkritik när det inte gick bra. Accepterade att det är ok att inte orka, inte klara allt. Blev  lättare att släppa saker och inte älta. Lärt mig att jag ska be om hjälp. Det är fortfarande svårt men kan göra det. ''</a:t>
            </a:r>
            <a:endParaRPr lang="en-US" sz="2000" i="1">
              <a:solidFill>
                <a:schemeClr val="bg1"/>
              </a:solidFill>
            </a:endParaRPr>
          </a:p>
          <a:p>
            <a:endParaRPr lang="sv-SE" sz="2000" i="1">
              <a:solidFill>
                <a:schemeClr val="bg1"/>
              </a:solidFill>
            </a:endParaRPr>
          </a:p>
          <a:p>
            <a:r>
              <a:rPr lang="sv-SE" sz="2000" i="1">
                <a:solidFill>
                  <a:schemeClr val="bg1"/>
                </a:solidFill>
              </a:rPr>
              <a:t>''Det viktigaste är att nu har jag fått bevis att jag kan kommunicera med andra. Under lång tid har jag inte vågat eller visste inte hur, men nu vet jag att det jag tidigare tänkt inte riktigt stämmer. Jag kan sätta ord på mina känslor om jag ger mig själv förutsättningar och kan kommunicera dem till andra och bli tagen på allvar.''</a:t>
            </a:r>
            <a:endParaRPr lang="en-US" sz="2000" i="1">
              <a:solidFill>
                <a:schemeClr val="bg1"/>
              </a:solidFill>
            </a:endParaRPr>
          </a:p>
          <a:p>
            <a:pPr marL="0" indent="0">
              <a:buNone/>
            </a:pPr>
            <a:endParaRPr lang="sv-SE" sz="2000" i="1">
              <a:solidFill>
                <a:schemeClr val="bg1"/>
              </a:solidFill>
            </a:endParaRPr>
          </a:p>
          <a:p>
            <a:r>
              <a:rPr lang="sv-SE" sz="2000" i="1">
                <a:solidFill>
                  <a:schemeClr val="bg1"/>
                </a:solidFill>
              </a:rPr>
              <a:t>''Behöver påminna mig själv att göra arbetet hela tiden. Även om det inte går bra eller som jag har tänkt mig alla gånger, fortsätta försöka. Komma ihåg vad som är mitt ansvar och  vad som är andras. Balansera både när det inte går bra och när det går bra. Att påminna mig själv att vara snällare mot mig själv när det inte går bra och kunna ge mig beröm när det faktiskt går bra ''</a:t>
            </a:r>
          </a:p>
          <a:p>
            <a:pPr marL="0" indent="0">
              <a:buNone/>
            </a:pPr>
            <a:endParaRPr lang="sv-SE" sz="2400">
              <a:solidFill>
                <a:schemeClr val="bg1"/>
              </a:solidFill>
            </a:endParaRPr>
          </a:p>
        </p:txBody>
      </p:sp>
    </p:spTree>
    <p:extLst>
      <p:ext uri="{BB962C8B-B14F-4D97-AF65-F5344CB8AC3E}">
        <p14:creationId xmlns:p14="http://schemas.microsoft.com/office/powerpoint/2010/main" val="21029163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5"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9"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4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AD4DB8EF-2F82-89FC-0360-121406B07546}"/>
              </a:ext>
            </a:extLst>
          </p:cNvPr>
          <p:cNvSpPr>
            <a:spLocks noGrp="1"/>
          </p:cNvSpPr>
          <p:nvPr>
            <p:ph type="title"/>
          </p:nvPr>
        </p:nvSpPr>
        <p:spPr>
          <a:xfrm>
            <a:off x="1014984" y="891712"/>
            <a:ext cx="5309616" cy="5160789"/>
          </a:xfrm>
        </p:spPr>
        <p:txBody>
          <a:bodyPr anchor="ctr">
            <a:normAutofit/>
          </a:bodyPr>
          <a:lstStyle/>
          <a:p>
            <a:r>
              <a:rPr lang="sv-SE">
                <a:solidFill>
                  <a:schemeClr val="bg1"/>
                </a:solidFill>
              </a:rPr>
              <a:t>Personlighetssyndrom undvikande/ängsliga drag </a:t>
            </a:r>
          </a:p>
        </p:txBody>
      </p:sp>
      <p:sp>
        <p:nvSpPr>
          <p:cNvPr id="3" name="Platshållare för innehåll 2">
            <a:extLst>
              <a:ext uri="{FF2B5EF4-FFF2-40B4-BE49-F238E27FC236}">
                <a16:creationId xmlns:a16="http://schemas.microsoft.com/office/drawing/2014/main" id="{6A10443B-28E8-BD68-3C76-ADDEBC1503ED}"/>
              </a:ext>
            </a:extLst>
          </p:cNvPr>
          <p:cNvSpPr>
            <a:spLocks noGrp="1"/>
          </p:cNvSpPr>
          <p:nvPr>
            <p:ph idx="1"/>
          </p:nvPr>
        </p:nvSpPr>
        <p:spPr>
          <a:xfrm>
            <a:off x="6433767" y="1202952"/>
            <a:ext cx="4584882" cy="5160790"/>
          </a:xfrm>
        </p:spPr>
        <p:txBody>
          <a:bodyPr vert="horz" lIns="91440" tIns="45720" rIns="91440" bIns="45720" rtlCol="0" anchor="ctr">
            <a:normAutofit/>
          </a:bodyPr>
          <a:lstStyle/>
          <a:p>
            <a:r>
              <a:rPr lang="sv-SE" sz="1800">
                <a:solidFill>
                  <a:schemeClr val="bg1"/>
                </a:solidFill>
              </a:rPr>
              <a:t>Social hämning: Undviker aktiviteter som kräver interaktion med andra.</a:t>
            </a:r>
          </a:p>
          <a:p>
            <a:r>
              <a:rPr lang="sv-SE" sz="1800">
                <a:solidFill>
                  <a:schemeClr val="bg1"/>
                </a:solidFill>
              </a:rPr>
              <a:t>Känslighet för kritik: Oerhört känsliga för andras åsikter och rädda för att göra bort sig.</a:t>
            </a:r>
          </a:p>
          <a:p>
            <a:r>
              <a:rPr lang="sv-SE" sz="1800">
                <a:solidFill>
                  <a:schemeClr val="bg1"/>
                </a:solidFill>
              </a:rPr>
              <a:t>Dålig självkänsla: Känner sig underlägsna, ointressanta eller otillräckliga.</a:t>
            </a:r>
          </a:p>
          <a:p>
            <a:r>
              <a:rPr lang="sv-SE" sz="1800">
                <a:solidFill>
                  <a:schemeClr val="bg1"/>
                </a:solidFill>
              </a:rPr>
              <a:t>Isolering: Begränsar nära relationer av rädsla för att bli bortgjorda eller förlöjligade.</a:t>
            </a:r>
          </a:p>
          <a:p>
            <a:r>
              <a:rPr lang="sv-SE" sz="1800">
                <a:solidFill>
                  <a:schemeClr val="bg1"/>
                </a:solidFill>
              </a:rPr>
              <a:t>Hög ångest: Lever med en grundläggande känsla av rädsla och ängslan i sociala sammanhang.</a:t>
            </a:r>
          </a:p>
        </p:txBody>
      </p:sp>
    </p:spTree>
    <p:extLst>
      <p:ext uri="{BB962C8B-B14F-4D97-AF65-F5344CB8AC3E}">
        <p14:creationId xmlns:p14="http://schemas.microsoft.com/office/powerpoint/2010/main" val="11994647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AB3CD29-6296-A655-42D4-59138D3003D2}"/>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E5D21326-31B7-3A1F-708E-38A5D7ADBC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446D343E-673C-7A2F-D1E1-7FDCF56637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1D91CAA-A7E4-9A05-3302-6700B997F4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olor Cover">
              <a:extLst>
                <a:ext uri="{FF2B5EF4-FFF2-40B4-BE49-F238E27FC236}">
                  <a16:creationId xmlns:a16="http://schemas.microsoft.com/office/drawing/2014/main" id="{0344DE8E-AA08-3279-D51C-7AEC29B8A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0689D1D-575C-D0C4-AB6A-F82AF101862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2BF4C0F0-5043-8659-0E64-BECA51A5E8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olor">
              <a:extLst>
                <a:ext uri="{FF2B5EF4-FFF2-40B4-BE49-F238E27FC236}">
                  <a16:creationId xmlns:a16="http://schemas.microsoft.com/office/drawing/2014/main" id="{8FFCFAC2-011E-F463-82D7-5540FF86EA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06302C3B-B9C3-C770-9572-C9BC89A25BA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B8B46DD1-46F6-9B8D-EB28-334BC557B7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65905C47-2931-A8A6-E9A1-BF18366E5E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9D4888B-EF0C-AEBE-6641-A36B759A72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4665353F-F68F-784F-B7AD-A30B75E86E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DF475E-4F77-4EBD-63E2-52C0D62CEE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9E183383-42B5-56A2-4F2F-0373D03FBE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7A69782-7338-5CAC-D048-EBC10D9FDF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51399089-05DA-F1C9-39B3-C1C9300C6DF1}"/>
              </a:ext>
            </a:extLst>
          </p:cNvPr>
          <p:cNvSpPr>
            <a:spLocks noGrp="1"/>
          </p:cNvSpPr>
          <p:nvPr>
            <p:ph type="title"/>
          </p:nvPr>
        </p:nvSpPr>
        <p:spPr>
          <a:xfrm>
            <a:off x="1014984" y="908263"/>
            <a:ext cx="10158984" cy="926661"/>
          </a:xfrm>
        </p:spPr>
        <p:txBody>
          <a:bodyPr anchor="b">
            <a:normAutofit/>
          </a:bodyPr>
          <a:lstStyle/>
          <a:p>
            <a:r>
              <a:rPr lang="sv-SE" sz="4800">
                <a:solidFill>
                  <a:schemeClr val="bg1"/>
                </a:solidFill>
              </a:rPr>
              <a:t>Statistik</a:t>
            </a:r>
          </a:p>
        </p:txBody>
      </p:sp>
      <p:sp>
        <p:nvSpPr>
          <p:cNvPr id="3" name="Platshållare för innehåll 2">
            <a:extLst>
              <a:ext uri="{FF2B5EF4-FFF2-40B4-BE49-F238E27FC236}">
                <a16:creationId xmlns:a16="http://schemas.microsoft.com/office/drawing/2014/main" id="{49D3987C-9FB1-3A31-3A22-D8D87910F895}"/>
              </a:ext>
            </a:extLst>
          </p:cNvPr>
          <p:cNvSpPr>
            <a:spLocks noGrp="1"/>
          </p:cNvSpPr>
          <p:nvPr>
            <p:ph idx="1"/>
          </p:nvPr>
        </p:nvSpPr>
        <p:spPr>
          <a:xfrm>
            <a:off x="1014984" y="2261997"/>
            <a:ext cx="10158984" cy="3787870"/>
          </a:xfrm>
        </p:spPr>
        <p:txBody>
          <a:bodyPr vert="horz" lIns="91440" tIns="45720" rIns="91440" bIns="45720" rtlCol="0" anchor="t">
            <a:normAutofit/>
          </a:bodyPr>
          <a:lstStyle/>
          <a:p>
            <a:r>
              <a:rPr lang="sv-SE" sz="2400">
                <a:solidFill>
                  <a:schemeClr val="bg1"/>
                </a:solidFill>
              </a:rPr>
              <a:t>Gruppstart februari 2024.</a:t>
            </a:r>
          </a:p>
          <a:p>
            <a:endParaRPr lang="sv-SE" sz="2400">
              <a:solidFill>
                <a:schemeClr val="bg1"/>
              </a:solidFill>
            </a:endParaRPr>
          </a:p>
          <a:p>
            <a:r>
              <a:rPr lang="sv-SE" sz="2400">
                <a:solidFill>
                  <a:schemeClr val="bg1"/>
                </a:solidFill>
              </a:rPr>
              <a:t>Antal patienter: 13 patienter hittills, varav 7 pågående och 6 som avslutat behandlingen. </a:t>
            </a:r>
          </a:p>
          <a:p>
            <a:pPr marL="0" indent="0">
              <a:buNone/>
            </a:pPr>
            <a:endParaRPr lang="sv-SE" sz="2400">
              <a:solidFill>
                <a:schemeClr val="bg1"/>
              </a:solidFill>
            </a:endParaRPr>
          </a:p>
          <a:p>
            <a:r>
              <a:rPr lang="sv-SE" sz="2400">
                <a:solidFill>
                  <a:schemeClr val="bg1"/>
                </a:solidFill>
              </a:rPr>
              <a:t>Könsfördelning: 10 kvinnor, 3 män. </a:t>
            </a:r>
            <a:endParaRPr lang="sv-SE">
              <a:solidFill>
                <a:schemeClr val="bg1"/>
              </a:solidFill>
            </a:endParaRPr>
          </a:p>
          <a:p>
            <a:pPr marL="0" indent="0">
              <a:buNone/>
            </a:pPr>
            <a:endParaRPr lang="sv-SE" sz="2400">
              <a:solidFill>
                <a:schemeClr val="bg1"/>
              </a:solidFill>
            </a:endParaRPr>
          </a:p>
          <a:p>
            <a:r>
              <a:rPr lang="sv-SE" sz="2400">
                <a:solidFill>
                  <a:schemeClr val="bg1"/>
                </a:solidFill>
              </a:rPr>
              <a:t>Åldersfördelning: varierande åldrar, yngsta 18 år och äldsta 59 år.</a:t>
            </a:r>
            <a:endParaRPr lang="sv-SE">
              <a:solidFill>
                <a:schemeClr val="bg1"/>
              </a:solidFill>
            </a:endParaRPr>
          </a:p>
          <a:p>
            <a:pPr marL="0" indent="0">
              <a:buNone/>
            </a:pPr>
            <a:endParaRPr lang="sv-SE" sz="2400">
              <a:solidFill>
                <a:schemeClr val="bg1"/>
              </a:solidFill>
            </a:endParaRPr>
          </a:p>
        </p:txBody>
      </p:sp>
    </p:spTree>
    <p:extLst>
      <p:ext uri="{BB962C8B-B14F-4D97-AF65-F5344CB8AC3E}">
        <p14:creationId xmlns:p14="http://schemas.microsoft.com/office/powerpoint/2010/main" val="37044253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05709ED2-F8D6-3F6A-0306-C667457940BB}"/>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C2D840D6-ECE6-9A2A-1ADD-2683616A55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AADF90A5-9F47-5038-A9BB-17172092C6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B57869B4-D4A1-DC38-357C-D16B3E1C67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9094A4A6-D79B-1257-1F54-C3E6B5E36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7215882C-09E9-133A-078C-9CA73A3F831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56194090-4DBE-2FEA-6F2C-E093C88D04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DFFC0601-2820-2F49-9CD5-D7F326822C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23268D97-7AF6-5474-83CB-7C2FAFCB7B1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A027C198-E406-9094-A234-6543DB132C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7B3E78F5-4616-D6DC-7E30-66E6C9BF03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37C9FC4C-BE5C-8101-E611-BFD3A4AD36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BA63FAAD-3F20-D39C-5925-C87C3C5485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3755DE26-C491-7F11-BB02-1B6FF9A9AD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69292490-1989-C177-BF66-19CC6E1934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3BB979FE-CD36-B874-A35F-70B6B2BAC9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FDED7A9B-D2C8-CAF7-D22A-842B460EE440}"/>
              </a:ext>
            </a:extLst>
          </p:cNvPr>
          <p:cNvSpPr txBox="1">
            <a:spLocks noGrp="1"/>
          </p:cNvSpPr>
          <p:nvPr>
            <p:ph type="title"/>
          </p:nvPr>
        </p:nvSpPr>
        <p:spPr>
          <a:xfrm>
            <a:off x="1014984" y="829747"/>
            <a:ext cx="7560184" cy="700574"/>
          </a:xfrm>
          <a:prstGeom prst="rect">
            <a:avLst/>
          </a:prstGeom>
        </p:spPr>
        <p:txBody>
          <a:bodyPr spcFirstLastPara="1" vert="horz" lIns="91440" tIns="45720" rIns="91440" bIns="45720" rtlCol="0" anchor="b" anchorCtr="0">
            <a:noAutofit/>
          </a:bodyPr>
          <a:lstStyle/>
          <a:p>
            <a:pPr>
              <a:lnSpc>
                <a:spcPct val="90000"/>
              </a:lnSpc>
              <a:spcBef>
                <a:spcPct val="0"/>
              </a:spcBef>
              <a:spcAft>
                <a:spcPts val="1600"/>
              </a:spcAft>
              <a:buSzPct val="93342"/>
            </a:pPr>
            <a:r>
              <a:rPr lang="sv-SE" sz="4800">
                <a:solidFill>
                  <a:schemeClr val="bg1"/>
                </a:solidFill>
              </a:rPr>
              <a:t>Framtid</a:t>
            </a:r>
          </a:p>
        </p:txBody>
      </p:sp>
      <p:sp>
        <p:nvSpPr>
          <p:cNvPr id="3" name="Text Placeholder 2">
            <a:extLst>
              <a:ext uri="{FF2B5EF4-FFF2-40B4-BE49-F238E27FC236}">
                <a16:creationId xmlns:a16="http://schemas.microsoft.com/office/drawing/2014/main" id="{9F4A2EB1-03FA-EB48-E027-B312A257EA37}"/>
              </a:ext>
            </a:extLst>
          </p:cNvPr>
          <p:cNvSpPr>
            <a:spLocks noGrp="1"/>
          </p:cNvSpPr>
          <p:nvPr>
            <p:ph type="body" idx="1"/>
          </p:nvPr>
        </p:nvSpPr>
        <p:spPr>
          <a:xfrm>
            <a:off x="650923" y="2040898"/>
            <a:ext cx="11360800" cy="3983700"/>
          </a:xfrm>
        </p:spPr>
        <p:txBody>
          <a:bodyPr/>
          <a:lstStyle/>
          <a:p>
            <a:r>
              <a:rPr lang="sv-SE" sz="2000">
                <a:solidFill>
                  <a:schemeClr val="bg1"/>
                </a:solidFill>
              </a:rPr>
              <a:t>Från GPM-U (undvikande) till GPM-OC (overcontrolled)</a:t>
            </a:r>
            <a:endParaRPr lang="sv-SE" sz="2000" dirty="0">
              <a:solidFill>
                <a:schemeClr val="bg1"/>
              </a:solidFill>
            </a:endParaRPr>
          </a:p>
          <a:p>
            <a:pPr marL="114300" indent="0">
              <a:lnSpc>
                <a:spcPct val="114999"/>
              </a:lnSpc>
              <a:buNone/>
            </a:pPr>
            <a:endParaRPr lang="sv-SE" sz="2000" dirty="0">
              <a:solidFill>
                <a:schemeClr val="bg1"/>
              </a:solidFill>
            </a:endParaRPr>
          </a:p>
          <a:p>
            <a:pPr>
              <a:lnSpc>
                <a:spcPct val="114999"/>
              </a:lnSpc>
            </a:pPr>
            <a:r>
              <a:rPr lang="sv-SE" sz="2000">
                <a:solidFill>
                  <a:schemeClr val="bg1"/>
                </a:solidFill>
              </a:rPr>
              <a:t>Formell justering av fokus från “undvikande PS” till överkontrollerad problematik.</a:t>
            </a:r>
            <a:endParaRPr lang="sv-SE" sz="2000" dirty="0">
              <a:solidFill>
                <a:schemeClr val="bg1"/>
              </a:solidFill>
            </a:endParaRPr>
          </a:p>
          <a:p>
            <a:pPr marL="114300" indent="0">
              <a:lnSpc>
                <a:spcPct val="114999"/>
              </a:lnSpc>
              <a:buNone/>
            </a:pPr>
            <a:endParaRPr lang="sv-SE" sz="2000" dirty="0">
              <a:solidFill>
                <a:schemeClr val="bg1"/>
              </a:solidFill>
            </a:endParaRPr>
          </a:p>
          <a:p>
            <a:pPr>
              <a:lnSpc>
                <a:spcPct val="114999"/>
              </a:lnSpc>
            </a:pPr>
            <a:r>
              <a:rPr lang="sv-SE" sz="2000">
                <a:solidFill>
                  <a:schemeClr val="bg1"/>
                </a:solidFill>
              </a:rPr>
              <a:t>Inklusion breddas till tvångsmässiga och anakastiska mönster: rigid perfektionism, </a:t>
            </a:r>
            <a:endParaRPr lang="sv-SE" sz="2000" dirty="0">
              <a:solidFill>
                <a:schemeClr val="bg1"/>
              </a:solidFill>
            </a:endParaRPr>
          </a:p>
          <a:p>
            <a:pPr marL="114300" indent="0">
              <a:lnSpc>
                <a:spcPct val="114999"/>
              </a:lnSpc>
              <a:buNone/>
            </a:pPr>
            <a:r>
              <a:rPr lang="sv-SE" sz="2000">
                <a:solidFill>
                  <a:schemeClr val="bg1"/>
                </a:solidFill>
              </a:rPr>
              <a:t>       stark kontroll, ordningsbehov, moralisk rigiditet, egosynton kontrollproblematik. </a:t>
            </a:r>
            <a:endParaRPr lang="sv-SE">
              <a:solidFill>
                <a:schemeClr val="bg1"/>
              </a:solidFill>
            </a:endParaRPr>
          </a:p>
          <a:p>
            <a:pPr marL="114300" indent="0">
              <a:lnSpc>
                <a:spcPct val="114999"/>
              </a:lnSpc>
              <a:buNone/>
            </a:pPr>
            <a:endParaRPr lang="sv-SE" sz="2000" dirty="0">
              <a:solidFill>
                <a:schemeClr val="bg1"/>
              </a:solidFill>
            </a:endParaRPr>
          </a:p>
          <a:p>
            <a:pPr>
              <a:lnSpc>
                <a:spcPct val="114999"/>
              </a:lnSpc>
            </a:pPr>
            <a:r>
              <a:rPr lang="sv-SE" sz="2000">
                <a:solidFill>
                  <a:schemeClr val="bg1"/>
                </a:solidFill>
              </a:rPr>
              <a:t>Undvikande PS behålls, men ses som en del av ett större överkontroll-kluster snarare än som primärt tema.</a:t>
            </a:r>
          </a:p>
          <a:p>
            <a:pPr>
              <a:lnSpc>
                <a:spcPct val="114999"/>
              </a:lnSpc>
            </a:pPr>
            <a:endParaRPr lang="en-US"/>
          </a:p>
        </p:txBody>
      </p:sp>
    </p:spTree>
    <p:extLst>
      <p:ext uri="{BB962C8B-B14F-4D97-AF65-F5344CB8AC3E}">
        <p14:creationId xmlns:p14="http://schemas.microsoft.com/office/powerpoint/2010/main" val="36563337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D8C615E1-619D-6271-6570-7F329993066F}"/>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91D606F9-C0F0-32AC-33BE-FD960C0B8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1AC9302A-7323-8061-40B2-23404359F4D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9CA9B4FB-22B5-C5CF-AEB6-B417D2FAEE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34FA0F58-73B9-D560-6BE7-BB23B72BB11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A0390D3F-8DEE-C65C-EBFC-F6B98DAEEC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E02C3F79-1CBE-226C-CB7A-A00D9BB7B9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2D204663-6856-204D-2112-B269E00EA6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55D638C0-74D9-EEB7-FC85-1FD3300C1C2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91BD874D-7EB7-7D19-160D-21989A222C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0728068B-9CE3-01AD-7C40-A30465D476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30FF083E-465B-7377-775D-D1AAECCAEE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CBE3DF72-5922-CE98-1D15-2171AB49FE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4171D30C-541C-BC30-25CF-0EB2CE0C83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658C8FFB-FE81-4E37-3E83-A414143745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6A6DB37F-7DA0-534C-2ADE-D8F6D2897B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862C2AE0-9C03-7216-B0E4-B177C444B274}"/>
              </a:ext>
            </a:extLst>
          </p:cNvPr>
          <p:cNvSpPr txBox="1">
            <a:spLocks noGrp="1"/>
          </p:cNvSpPr>
          <p:nvPr>
            <p:ph type="title"/>
          </p:nvPr>
        </p:nvSpPr>
        <p:spPr>
          <a:xfrm>
            <a:off x="1014984" y="829747"/>
            <a:ext cx="7560184" cy="700574"/>
          </a:xfrm>
          <a:prstGeom prst="rect">
            <a:avLst/>
          </a:prstGeom>
        </p:spPr>
        <p:txBody>
          <a:bodyPr spcFirstLastPara="1" vert="horz" lIns="91440" tIns="45720" rIns="91440" bIns="45720" rtlCol="0" anchor="b" anchorCtr="0">
            <a:noAutofit/>
          </a:bodyPr>
          <a:lstStyle/>
          <a:p>
            <a:pPr>
              <a:lnSpc>
                <a:spcPct val="90000"/>
              </a:lnSpc>
              <a:spcBef>
                <a:spcPct val="0"/>
              </a:spcBef>
              <a:spcAft>
                <a:spcPts val="1600"/>
              </a:spcAft>
              <a:buSzPct val="93342"/>
            </a:pPr>
            <a:r>
              <a:rPr lang="sv-SE" sz="4800">
                <a:solidFill>
                  <a:schemeClr val="bg1"/>
                </a:solidFill>
              </a:rPr>
              <a:t>Framtid</a:t>
            </a:r>
          </a:p>
        </p:txBody>
      </p:sp>
      <p:sp>
        <p:nvSpPr>
          <p:cNvPr id="3" name="Text Placeholder 2">
            <a:extLst>
              <a:ext uri="{FF2B5EF4-FFF2-40B4-BE49-F238E27FC236}">
                <a16:creationId xmlns:a16="http://schemas.microsoft.com/office/drawing/2014/main" id="{35C469AA-91DD-0631-0972-6663E159DBFD}"/>
              </a:ext>
            </a:extLst>
          </p:cNvPr>
          <p:cNvSpPr>
            <a:spLocks noGrp="1"/>
          </p:cNvSpPr>
          <p:nvPr>
            <p:ph type="body" idx="1"/>
          </p:nvPr>
        </p:nvSpPr>
        <p:spPr>
          <a:xfrm>
            <a:off x="793916" y="1536633"/>
            <a:ext cx="10982484" cy="4555200"/>
          </a:xfrm>
        </p:spPr>
        <p:txBody>
          <a:bodyPr/>
          <a:lstStyle/>
          <a:p>
            <a:pPr>
              <a:lnSpc>
                <a:spcPct val="114999"/>
              </a:lnSpc>
              <a:buNone/>
            </a:pPr>
            <a:endParaRPr lang="sv-SE" b="1" dirty="0">
              <a:solidFill>
                <a:schemeClr val="bg1"/>
              </a:solidFill>
              <a:ea typeface="+mn-lt"/>
              <a:cs typeface="+mn-lt"/>
            </a:endParaRPr>
          </a:p>
          <a:p>
            <a:pPr>
              <a:lnSpc>
                <a:spcPct val="114999"/>
              </a:lnSpc>
              <a:buNone/>
            </a:pPr>
            <a:r>
              <a:rPr lang="sv-SE" sz="2400" b="1">
                <a:solidFill>
                  <a:schemeClr val="bg1"/>
                </a:solidFill>
                <a:ea typeface="+mn-lt"/>
                <a:cs typeface="+mn-lt"/>
              </a:rPr>
              <a:t>GPM-OC för överkontroll</a:t>
            </a:r>
            <a:r>
              <a:rPr lang="sv-SE" sz="2400">
                <a:solidFill>
                  <a:schemeClr val="bg1"/>
                </a:solidFill>
                <a:ea typeface="+mn-lt"/>
                <a:cs typeface="+mn-lt"/>
              </a:rPr>
              <a:t>:</a:t>
            </a:r>
            <a:endParaRPr lang="sv-SE" sz="2400">
              <a:solidFill>
                <a:schemeClr val="bg1"/>
              </a:solidFill>
            </a:endParaRPr>
          </a:p>
          <a:p>
            <a:pPr marL="285750" indent="-285750">
              <a:lnSpc>
                <a:spcPct val="114999"/>
              </a:lnSpc>
              <a:buFont typeface="Arial"/>
              <a:buChar char="●"/>
            </a:pPr>
            <a:r>
              <a:rPr lang="sv-SE" sz="2400">
                <a:solidFill>
                  <a:schemeClr val="bg1"/>
                </a:solidFill>
                <a:ea typeface="+mn-lt"/>
                <a:cs typeface="+mn-lt"/>
              </a:rPr>
              <a:t>Fokus på att minska överdriven kontroll, inte lägga till mer</a:t>
            </a:r>
            <a:endParaRPr lang="sv-SE" sz="2400">
              <a:solidFill>
                <a:schemeClr val="bg1"/>
              </a:solidFill>
            </a:endParaRPr>
          </a:p>
          <a:p>
            <a:pPr marL="285750" indent="-285750">
              <a:lnSpc>
                <a:spcPct val="114999"/>
              </a:lnSpc>
              <a:buFont typeface="Arial"/>
              <a:buChar char="●"/>
            </a:pPr>
            <a:r>
              <a:rPr lang="sv-SE" sz="2400">
                <a:solidFill>
                  <a:schemeClr val="bg1"/>
                </a:solidFill>
                <a:ea typeface="+mn-lt"/>
                <a:cs typeface="+mn-lt"/>
              </a:rPr>
              <a:t>Kontrollerad destabilisering, träning i att stå ut med osäkerhet, tvetydighet och känslor</a:t>
            </a:r>
            <a:endParaRPr lang="sv-SE" sz="2400">
              <a:solidFill>
                <a:schemeClr val="bg1"/>
              </a:solidFill>
            </a:endParaRPr>
          </a:p>
          <a:p>
            <a:pPr marL="285750" indent="-285750">
              <a:lnSpc>
                <a:spcPct val="114999"/>
              </a:lnSpc>
              <a:buFont typeface="Arial"/>
              <a:buChar char="●"/>
            </a:pPr>
            <a:r>
              <a:rPr lang="sv-SE" sz="2400">
                <a:solidFill>
                  <a:schemeClr val="bg1"/>
                </a:solidFill>
                <a:ea typeface="+mn-lt"/>
                <a:cs typeface="+mn-lt"/>
              </a:rPr>
              <a:t>Ökad tolerans för affekt, både negativ och positiv, samt minskat beroende av regler, måsten och inre ''borde-system''</a:t>
            </a:r>
            <a:endParaRPr lang="sv-SE" sz="2400">
              <a:solidFill>
                <a:schemeClr val="bg1"/>
              </a:solidFill>
            </a:endParaRPr>
          </a:p>
          <a:p>
            <a:pPr marL="114300" indent="0">
              <a:lnSpc>
                <a:spcPct val="114999"/>
              </a:lnSpc>
              <a:buNone/>
            </a:pPr>
            <a:endParaRPr lang="en-US"/>
          </a:p>
          <a:p>
            <a:pPr>
              <a:lnSpc>
                <a:spcPct val="114999"/>
              </a:lnSpc>
            </a:pPr>
            <a:endParaRPr lang="en-US"/>
          </a:p>
        </p:txBody>
      </p:sp>
    </p:spTree>
    <p:extLst>
      <p:ext uri="{BB962C8B-B14F-4D97-AF65-F5344CB8AC3E}">
        <p14:creationId xmlns:p14="http://schemas.microsoft.com/office/powerpoint/2010/main" val="163704402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C164D824-A742-6274-CB4F-3CC41C712624}"/>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CC9CF66B-F281-B446-ECFD-333D3787FD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61164611-4B11-3FB0-A9AF-596F35949D1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AABDC70F-4569-4A1B-C9D4-EC1EF31F2EF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F19EEC5E-D9CD-8505-2D61-09FF7DB3A3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F3C29E7A-7EDD-8626-E130-DF7698CCFFD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2EB055EA-91EE-DE53-3ABB-96B4B50F6E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D2C15F10-83AC-6197-0E2D-630ADB6917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D6A1A488-CFD0-B6DB-F72C-C685BF4235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D055A35F-71E7-FF95-1204-81D9BC09A2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2725FC43-417C-27DA-3778-72F4FF9A26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C5AE3C8E-3FF7-DC7F-EE4F-D9F1BD6DAF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6E661815-6062-AB8E-AA78-4D8E774093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5301F9D1-F493-3B12-B64F-B73A9D3CCD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03E73817-D93A-8A7E-C8EF-663D1190E2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4B565BD8-6752-65F7-8C71-4566AE2DC6F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A0204043-C9FF-79BD-A46F-C3ADBD2E07FB}"/>
              </a:ext>
            </a:extLst>
          </p:cNvPr>
          <p:cNvSpPr txBox="1">
            <a:spLocks noGrp="1"/>
          </p:cNvSpPr>
          <p:nvPr>
            <p:ph type="title"/>
          </p:nvPr>
        </p:nvSpPr>
        <p:spPr>
          <a:xfrm>
            <a:off x="1014984" y="829746"/>
            <a:ext cx="2047187" cy="3121767"/>
          </a:xfrm>
          <a:prstGeom prst="rect">
            <a:avLst/>
          </a:prstGeom>
        </p:spPr>
        <p:txBody>
          <a:bodyPr spcFirstLastPara="1" vert="horz" lIns="91440" tIns="45720" rIns="91440" bIns="45720" rtlCol="0" anchor="b" anchorCtr="0">
            <a:normAutofit/>
          </a:bodyPr>
          <a:lstStyle/>
          <a:p>
            <a:pPr>
              <a:lnSpc>
                <a:spcPct val="90000"/>
              </a:lnSpc>
              <a:spcBef>
                <a:spcPct val="0"/>
              </a:spcBef>
              <a:spcAft>
                <a:spcPts val="1600"/>
              </a:spcAft>
              <a:buSzPct val="93342"/>
            </a:pPr>
            <a:r>
              <a:rPr lang="en-US" sz="3700">
                <a:solidFill>
                  <a:schemeClr val="bg1"/>
                </a:solidFill>
              </a:rPr>
              <a:t>GPM-</a:t>
            </a:r>
            <a:r>
              <a:rPr lang="sv-SE" sz="3700">
                <a:solidFill>
                  <a:schemeClr val="bg1"/>
                </a:solidFill>
              </a:rPr>
              <a:t>modell</a:t>
            </a:r>
            <a:r>
              <a:rPr lang="en-US" sz="3700" dirty="0">
                <a:solidFill>
                  <a:schemeClr val="bg1"/>
                </a:solidFill>
              </a:rPr>
              <a:t> för OCPD</a:t>
            </a:r>
          </a:p>
        </p:txBody>
      </p:sp>
      <p:sp>
        <p:nvSpPr>
          <p:cNvPr id="3" name="Text Placeholder 2">
            <a:extLst>
              <a:ext uri="{FF2B5EF4-FFF2-40B4-BE49-F238E27FC236}">
                <a16:creationId xmlns:a16="http://schemas.microsoft.com/office/drawing/2014/main" id="{58C4858F-E74D-D012-65B3-B61B13C55F8D}"/>
              </a:ext>
            </a:extLst>
          </p:cNvPr>
          <p:cNvSpPr>
            <a:spLocks noGrp="1"/>
          </p:cNvSpPr>
          <p:nvPr>
            <p:ph type="body" idx="1"/>
          </p:nvPr>
        </p:nvSpPr>
        <p:spPr>
          <a:xfrm>
            <a:off x="987099" y="1536633"/>
            <a:ext cx="10789301" cy="4555200"/>
          </a:xfrm>
        </p:spPr>
        <p:txBody>
          <a:bodyPr/>
          <a:lstStyle/>
          <a:p>
            <a:pPr marL="114300" indent="0">
              <a:lnSpc>
                <a:spcPct val="114999"/>
              </a:lnSpc>
              <a:buNone/>
            </a:pPr>
            <a:endParaRPr lang="en-US"/>
          </a:p>
          <a:p>
            <a:pPr>
              <a:lnSpc>
                <a:spcPct val="114999"/>
              </a:lnSpc>
            </a:pPr>
            <a:endParaRPr lang="en-US"/>
          </a:p>
        </p:txBody>
      </p:sp>
      <p:pic>
        <p:nvPicPr>
          <p:cNvPr id="4" name="Bildobjekt 3">
            <a:extLst>
              <a:ext uri="{FF2B5EF4-FFF2-40B4-BE49-F238E27FC236}">
                <a16:creationId xmlns:a16="http://schemas.microsoft.com/office/drawing/2014/main" id="{E2A48225-B26F-FB00-8456-971F02CCAFAA}"/>
              </a:ext>
            </a:extLst>
          </p:cNvPr>
          <p:cNvPicPr>
            <a:picLocks noChangeAspect="1"/>
          </p:cNvPicPr>
          <p:nvPr/>
        </p:nvPicPr>
        <p:blipFill>
          <a:blip r:embed="rId3"/>
          <a:srcRect l="2663" r="13747"/>
          <a:stretch>
            <a:fillRect/>
          </a:stretch>
        </p:blipFill>
        <p:spPr>
          <a:xfrm>
            <a:off x="3708680" y="980141"/>
            <a:ext cx="7468336" cy="4932391"/>
          </a:xfrm>
          <a:prstGeom prst="rect">
            <a:avLst/>
          </a:prstGeom>
        </p:spPr>
      </p:pic>
    </p:spTree>
    <p:extLst>
      <p:ext uri="{BB962C8B-B14F-4D97-AF65-F5344CB8AC3E}">
        <p14:creationId xmlns:p14="http://schemas.microsoft.com/office/powerpoint/2010/main" val="15246940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43778F36-83F1-DC64-7289-8C5CE6D7634A}"/>
            </a:ext>
          </a:extLst>
        </p:cNvPr>
        <p:cNvGrpSpPr/>
        <p:nvPr/>
      </p:nvGrpSpPr>
      <p:grpSpPr>
        <a:xfrm>
          <a:off x="0" y="0"/>
          <a:ext cx="0" cy="0"/>
          <a:chOff x="0" y="0"/>
          <a:chExt cx="0" cy="0"/>
        </a:xfrm>
      </p:grpSpPr>
      <p:sp useBgFill="1">
        <p:nvSpPr>
          <p:cNvPr id="193"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198"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 name="Bildobjekt 5" descr="streckgubbar. tack. handritad doodle ...">
            <a:extLst>
              <a:ext uri="{FF2B5EF4-FFF2-40B4-BE49-F238E27FC236}">
                <a16:creationId xmlns:a16="http://schemas.microsoft.com/office/drawing/2014/main" id="{168B0A82-60E4-920A-3B3B-9E5B68B80424}"/>
              </a:ext>
            </a:extLst>
          </p:cNvPr>
          <p:cNvPicPr>
            <a:picLocks noChangeAspect="1"/>
          </p:cNvPicPr>
          <p:nvPr/>
        </p:nvPicPr>
        <p:blipFill>
          <a:blip r:embed="rId3"/>
          <a:stretch>
            <a:fillRect/>
          </a:stretch>
        </p:blipFill>
        <p:spPr>
          <a:xfrm>
            <a:off x="7571171" y="3969604"/>
            <a:ext cx="4091479" cy="1847157"/>
          </a:xfrm>
          <a:prstGeom prst="rect">
            <a:avLst/>
          </a:prstGeom>
        </p:spPr>
      </p:pic>
      <p:grpSp>
        <p:nvGrpSpPr>
          <p:cNvPr id="201" name="Group 200">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2" name="Freeform: Shape 201">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3" name="Freeform: Shape 202">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4" name="Freeform: Shape 203">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5" name="Freeform: Shape 204">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6" name="Freeform: Shape 205">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7" name="Freeform: Shape 206">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8" name="Freeform: Shape 207">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5" name="Rubrik 4">
            <a:extLst>
              <a:ext uri="{FF2B5EF4-FFF2-40B4-BE49-F238E27FC236}">
                <a16:creationId xmlns:a16="http://schemas.microsoft.com/office/drawing/2014/main" id="{C3EFDD24-A810-C37A-D73C-D179721463A0}"/>
              </a:ext>
            </a:extLst>
          </p:cNvPr>
          <p:cNvSpPr>
            <a:spLocks noGrp="1"/>
          </p:cNvSpPr>
          <p:nvPr>
            <p:ph type="title"/>
          </p:nvPr>
        </p:nvSpPr>
        <p:spPr>
          <a:xfrm>
            <a:off x="786384" y="841249"/>
            <a:ext cx="5692953" cy="2587131"/>
          </a:xfrm>
        </p:spPr>
        <p:txBody>
          <a:bodyPr vert="horz" lIns="91440" tIns="45720" rIns="91440" bIns="45720" rtlCol="0" anchor="b">
            <a:normAutofit/>
          </a:bodyPr>
          <a:lstStyle/>
          <a:p>
            <a:pPr>
              <a:lnSpc>
                <a:spcPct val="90000"/>
              </a:lnSpc>
              <a:spcBef>
                <a:spcPct val="0"/>
              </a:spcBef>
            </a:pPr>
            <a:r>
              <a:rPr lang="en-US" sz="4800" i="1" u="sng" kern="1200" dirty="0">
                <a:solidFill>
                  <a:schemeClr val="bg1"/>
                </a:solidFill>
                <a:latin typeface="+mj-lt"/>
                <a:ea typeface="+mj-ea"/>
                <a:cs typeface="+mj-cs"/>
              </a:rPr>
              <a:t>Tack för </a:t>
            </a:r>
            <a:r>
              <a:rPr lang="sv-SE" sz="4800" i="1" u="sng" kern="1200">
                <a:solidFill>
                  <a:schemeClr val="bg1"/>
                </a:solidFill>
                <a:latin typeface="+mj-lt"/>
                <a:ea typeface="+mj-ea"/>
                <a:cs typeface="+mj-cs"/>
              </a:rPr>
              <a:t>uppmärksamheten!</a:t>
            </a:r>
          </a:p>
        </p:txBody>
      </p:sp>
      <p:sp>
        <p:nvSpPr>
          <p:cNvPr id="3" name="Text Placeholder 2">
            <a:extLst>
              <a:ext uri="{FF2B5EF4-FFF2-40B4-BE49-F238E27FC236}">
                <a16:creationId xmlns:a16="http://schemas.microsoft.com/office/drawing/2014/main" id="{AFCA5157-B7D6-3C28-F366-BDFCC2E6ABFA}"/>
              </a:ext>
            </a:extLst>
          </p:cNvPr>
          <p:cNvSpPr>
            <a:spLocks noGrp="1"/>
          </p:cNvSpPr>
          <p:nvPr>
            <p:ph type="body" idx="1"/>
          </p:nvPr>
        </p:nvSpPr>
        <p:spPr>
          <a:xfrm>
            <a:off x="786383" y="3566810"/>
            <a:ext cx="5692953" cy="2651110"/>
          </a:xfrm>
        </p:spPr>
        <p:txBody>
          <a:bodyPr vert="horz" lIns="91440" tIns="45720" rIns="91440" bIns="45720" rtlCol="0" anchor="ctr">
            <a:normAutofit/>
          </a:bodyPr>
          <a:lstStyle/>
          <a:p>
            <a:pPr marL="114300" indent="-228600">
              <a:lnSpc>
                <a:spcPct val="90000"/>
              </a:lnSpc>
              <a:spcAft>
                <a:spcPts val="600"/>
              </a:spcAft>
              <a:buFont typeface="Arial" panose="020B0604020202020204" pitchFamily="34" charset="0"/>
              <a:buChar char="•"/>
            </a:pPr>
            <a:endParaRPr lang="en-US" sz="1800">
              <a:solidFill>
                <a:schemeClr val="tx2"/>
              </a:solidFill>
            </a:endParaRPr>
          </a:p>
          <a:p>
            <a:pPr indent="-228600">
              <a:lnSpc>
                <a:spcPct val="90000"/>
              </a:lnSpc>
              <a:spcAft>
                <a:spcPts val="600"/>
              </a:spcAft>
              <a:buFont typeface="Arial" panose="020B0604020202020204" pitchFamily="34" charset="0"/>
              <a:buChar char="•"/>
            </a:pPr>
            <a:endParaRPr lang="en-US" sz="1800">
              <a:solidFill>
                <a:schemeClr val="tx2"/>
              </a:solidFill>
            </a:endParaRPr>
          </a:p>
        </p:txBody>
      </p:sp>
    </p:spTree>
    <p:extLst>
      <p:ext uri="{BB962C8B-B14F-4D97-AF65-F5344CB8AC3E}">
        <p14:creationId xmlns:p14="http://schemas.microsoft.com/office/powerpoint/2010/main" val="22786612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77"/>
        <p:cNvGrpSpPr/>
        <p:nvPr/>
      </p:nvGrpSpPr>
      <p:grpSpPr>
        <a:xfrm>
          <a:off x="0" y="0"/>
          <a:ext cx="0" cy="0"/>
          <a:chOff x="0" y="0"/>
          <a:chExt cx="0" cy="0"/>
        </a:xfrm>
      </p:grpSpPr>
      <p:sp useBgFill="1">
        <p:nvSpPr>
          <p:cNvPr id="192"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197"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80" name="Google Shape;180;p5"/>
          <p:cNvPicPr preferRelativeResize="0"/>
          <p:nvPr/>
        </p:nvPicPr>
        <p:blipFill rotWithShape="1">
          <a:blip r:embed="rId3"/>
          <a:srcRect l="26064" r="33446" b="-1"/>
          <a:stretch>
            <a:fillRect/>
          </a:stretch>
        </p:blipFill>
        <p:spPr>
          <a:xfrm>
            <a:off x="7547173" y="2062599"/>
            <a:ext cx="3131103" cy="3427566"/>
          </a:xfrm>
          <a:prstGeom prst="rect">
            <a:avLst/>
          </a:prstGeom>
          <a:noFill/>
        </p:spPr>
      </p:pic>
      <p:grpSp>
        <p:nvGrpSpPr>
          <p:cNvPr id="200" name="Group 19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1" name="Freeform: Shape 20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2" name="Freeform: Shape 20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3" name="Freeform: Shape 20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4" name="Freeform: Shape 20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5" name="Freeform: Shape 20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6" name="Freeform: Shape 20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7" name="Freeform: Shape 20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8" name="Google Shape;178;p5"/>
          <p:cNvSpPr txBox="1">
            <a:spLocks noGrp="1"/>
          </p:cNvSpPr>
          <p:nvPr>
            <p:ph type="ctrTitle"/>
          </p:nvPr>
        </p:nvSpPr>
        <p:spPr>
          <a:xfrm>
            <a:off x="786384" y="293897"/>
            <a:ext cx="5692953" cy="2587131"/>
          </a:xfrm>
          <a:prstGeom prst="rect">
            <a:avLst/>
          </a:prstGeom>
        </p:spPr>
        <p:txBody>
          <a:bodyPr spcFirstLastPara="1" vert="horz" lIns="91440" tIns="45720" rIns="91440" bIns="45720" rtlCol="0" anchor="b" anchorCtr="0">
            <a:normAutofit/>
          </a:bodyPr>
          <a:lstStyle/>
          <a:p>
            <a:pPr algn="l">
              <a:spcAft>
                <a:spcPts val="1067"/>
              </a:spcAft>
              <a:buSzPct val="30555"/>
            </a:pPr>
            <a:r>
              <a:rPr lang="sv-SE" sz="4800" b="1" kern="1200">
                <a:solidFill>
                  <a:schemeClr val="bg1"/>
                </a:solidFill>
                <a:latin typeface="+mj-lt"/>
                <a:ea typeface="+mj-ea"/>
                <a:cs typeface="+mj-cs"/>
              </a:rPr>
              <a:t>Problem &amp; dysfunktionella strategier</a:t>
            </a:r>
            <a:endParaRPr lang="sv-SE" sz="4800" b="1" kern="1200">
              <a:solidFill>
                <a:schemeClr val="bg1"/>
              </a:solidFill>
              <a:latin typeface="+mj-lt"/>
            </a:endParaRPr>
          </a:p>
        </p:txBody>
      </p:sp>
      <p:sp>
        <p:nvSpPr>
          <p:cNvPr id="179" name="Google Shape;179;p5"/>
          <p:cNvSpPr txBox="1"/>
          <p:nvPr/>
        </p:nvSpPr>
        <p:spPr>
          <a:xfrm>
            <a:off x="786383" y="3523881"/>
            <a:ext cx="5692953" cy="3198461"/>
          </a:xfrm>
          <a:prstGeom prst="rect">
            <a:avLst/>
          </a:prstGeom>
        </p:spPr>
        <p:txBody>
          <a:bodyPr spcFirstLastPara="1" vert="horz" lIns="91440" tIns="45720" rIns="91440" bIns="45720" rtlCol="0" anchor="ctr" anchorCtr="0">
            <a:noAutofit/>
          </a:bodyPr>
          <a:lstStyle/>
          <a:p>
            <a:pPr marL="0" marR="0" lvl="0" indent="-228600">
              <a:lnSpc>
                <a:spcPct val="90000"/>
              </a:lnSpc>
              <a:spcBef>
                <a:spcPts val="1067"/>
              </a:spcBef>
              <a:spcAft>
                <a:spcPts val="0"/>
              </a:spcAft>
              <a:buFont typeface="Arial" panose="020B0604020202020204" pitchFamily="34" charset="0"/>
              <a:buChar char="•"/>
            </a:pPr>
            <a:endParaRPr lang="en-US" sz="2000" b="0" i="0" u="none" strike="noStrike" cap="none">
              <a:solidFill>
                <a:schemeClr val="tx2"/>
              </a:solidFill>
            </a:endParaRPr>
          </a:p>
          <a:p>
            <a:pPr marL="608965" indent="-228600">
              <a:lnSpc>
                <a:spcPct val="90000"/>
              </a:lnSpc>
              <a:spcBef>
                <a:spcPts val="1067"/>
              </a:spcBef>
              <a:buClr>
                <a:schemeClr val="dk1"/>
              </a:buClr>
              <a:buSzPts val="1800"/>
              <a:buFont typeface="Arial" panose="020B0604020202020204" pitchFamily="34" charset="0"/>
              <a:buChar char="•"/>
            </a:pPr>
            <a:r>
              <a:rPr lang="sv-SE" sz="2000" b="0" i="0" u="none" strike="noStrike" cap="none">
                <a:solidFill>
                  <a:schemeClr val="tx2"/>
                </a:solidFill>
                <a:sym typeface="Arial"/>
              </a:rPr>
              <a:t>Undvikande (slipper riskera misslyckande och kritik)</a:t>
            </a:r>
            <a:endParaRPr lang="sv-SE" sz="2000" dirty="0">
              <a:solidFill>
                <a:schemeClr val="tx2"/>
              </a:solidFill>
            </a:endParaRPr>
          </a:p>
          <a:p>
            <a:pPr marL="608965" indent="-228600">
              <a:lnSpc>
                <a:spcPct val="90000"/>
              </a:lnSpc>
              <a:spcBef>
                <a:spcPts val="1067"/>
              </a:spcBef>
              <a:buClr>
                <a:srgbClr val="000000"/>
              </a:buClr>
              <a:buSzPts val="1800"/>
              <a:buFont typeface="Arial" panose="020B0604020202020204" pitchFamily="34" charset="0"/>
              <a:buChar char="•"/>
            </a:pPr>
            <a:r>
              <a:rPr lang="sv-SE" sz="2000" dirty="0">
                <a:solidFill>
                  <a:schemeClr val="tx2"/>
                </a:solidFill>
              </a:rPr>
              <a:t>  </a:t>
            </a:r>
            <a:r>
              <a:rPr lang="sv-SE" sz="2000">
                <a:solidFill>
                  <a:schemeClr val="tx2"/>
                </a:solidFill>
              </a:rPr>
              <a:t>Överkontroll</a:t>
            </a:r>
            <a:endParaRPr lang="sv-SE" sz="2000" b="0" i="0" u="none" strike="noStrike" cap="none" dirty="0">
              <a:solidFill>
                <a:schemeClr val="tx2"/>
              </a:solidFill>
            </a:endParaRPr>
          </a:p>
          <a:p>
            <a:pPr marL="608965" marR="0" lvl="0" indent="-228600">
              <a:lnSpc>
                <a:spcPct val="90000"/>
              </a:lnSpc>
              <a:spcBef>
                <a:spcPts val="1067"/>
              </a:spcBef>
              <a:spcAft>
                <a:spcPts val="0"/>
              </a:spcAft>
              <a:buClr>
                <a:schemeClr val="dk1"/>
              </a:buClr>
              <a:buSzPts val="1800"/>
              <a:buFont typeface="Arial" panose="020B0604020202020204" pitchFamily="34" charset="0"/>
              <a:buChar char="•"/>
            </a:pPr>
            <a:r>
              <a:rPr lang="sv-SE" sz="2000" b="0" i="0" u="none" strike="noStrike" cap="none">
                <a:solidFill>
                  <a:schemeClr val="tx2"/>
                </a:solidFill>
                <a:sym typeface="Arial"/>
              </a:rPr>
              <a:t>Oro (ältande av tankar)</a:t>
            </a:r>
            <a:endParaRPr lang="sv-SE" sz="2000" b="0" i="0" u="none" strike="noStrike" cap="none" dirty="0">
              <a:solidFill>
                <a:schemeClr val="tx2"/>
              </a:solidFill>
            </a:endParaRPr>
          </a:p>
          <a:p>
            <a:pPr marL="608965" marR="0" lvl="0" indent="-228600">
              <a:lnSpc>
                <a:spcPct val="90000"/>
              </a:lnSpc>
              <a:spcBef>
                <a:spcPts val="1067"/>
              </a:spcBef>
              <a:spcAft>
                <a:spcPts val="0"/>
              </a:spcAft>
              <a:buClr>
                <a:schemeClr val="dk1"/>
              </a:buClr>
              <a:buSzPts val="1800"/>
              <a:buFont typeface="Arial" panose="020B0604020202020204" pitchFamily="34" charset="0"/>
              <a:buChar char="•"/>
            </a:pPr>
            <a:r>
              <a:rPr lang="sv-SE" sz="2000" b="0" i="0" u="none" strike="noStrike" cap="none">
                <a:solidFill>
                  <a:schemeClr val="tx2"/>
                </a:solidFill>
                <a:sym typeface="Arial"/>
              </a:rPr>
              <a:t>Perfektionism (gör allt för att skydda sig från kritik och misslyckande )</a:t>
            </a:r>
            <a:endParaRPr lang="sv-SE" sz="2000" b="0" i="0" u="none" strike="noStrike" cap="none" dirty="0">
              <a:solidFill>
                <a:schemeClr val="tx2"/>
              </a:solidFill>
            </a:endParaRPr>
          </a:p>
          <a:p>
            <a:pPr marL="608965" indent="-228600">
              <a:lnSpc>
                <a:spcPct val="90000"/>
              </a:lnSpc>
              <a:spcBef>
                <a:spcPts val="1067"/>
              </a:spcBef>
              <a:buClr>
                <a:srgbClr val="000000"/>
              </a:buClr>
              <a:buSzPts val="1800"/>
              <a:buFont typeface="Arial" panose="020B0604020202020204" pitchFamily="34" charset="0"/>
              <a:buChar char="•"/>
            </a:pPr>
            <a:r>
              <a:rPr lang="sv-SE" sz="2000">
                <a:solidFill>
                  <a:schemeClr val="tx2"/>
                </a:solidFill>
              </a:rPr>
              <a:t>Hyperkompensation (förstorar motsatt beteende)</a:t>
            </a:r>
            <a:endParaRPr lang="sv-SE" sz="2000" b="0" i="0" u="none" strike="noStrike" cap="none">
              <a:solidFill>
                <a:schemeClr val="tx2"/>
              </a:solidFill>
            </a:endParaRPr>
          </a:p>
          <a:p>
            <a:pPr marR="0" lvl="0">
              <a:lnSpc>
                <a:spcPct val="90000"/>
              </a:lnSpc>
              <a:spcBef>
                <a:spcPts val="1067"/>
              </a:spcBef>
              <a:spcAft>
                <a:spcPts val="0"/>
              </a:spcAft>
            </a:pPr>
            <a:endParaRPr lang="en-US" sz="500" b="0" i="0" u="none" strike="noStrike" cap="none">
              <a:solidFill>
                <a:schemeClr val="tx2"/>
              </a:solidFill>
            </a:endParaRPr>
          </a:p>
          <a:p>
            <a:pPr marL="609585" indent="-228600">
              <a:lnSpc>
                <a:spcPct val="90000"/>
              </a:lnSpc>
              <a:buFont typeface="Arial" panose="020B0604020202020204" pitchFamily="34" charset="0"/>
              <a:buChar char="•"/>
            </a:pPr>
            <a:endParaRPr lang="en-US" sz="500">
              <a:solidFill>
                <a:schemeClr val="tx2"/>
              </a:solidFill>
            </a:endParaRPr>
          </a:p>
        </p:txBody>
      </p:sp>
    </p:spTree>
    <p:extLst>
      <p:ext uri="{BB962C8B-B14F-4D97-AF65-F5344CB8AC3E}">
        <p14:creationId xmlns:p14="http://schemas.microsoft.com/office/powerpoint/2010/main" val="345770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9">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B785E022-8B64-D99F-242C-CF512844BA93}"/>
              </a:ext>
            </a:extLst>
          </p:cNvPr>
          <p:cNvSpPr>
            <a:spLocks noGrp="1"/>
          </p:cNvSpPr>
          <p:nvPr>
            <p:ph type="title"/>
          </p:nvPr>
        </p:nvSpPr>
        <p:spPr>
          <a:xfrm>
            <a:off x="1014984" y="594498"/>
            <a:ext cx="10158984" cy="1118043"/>
          </a:xfrm>
        </p:spPr>
        <p:txBody>
          <a:bodyPr anchor="b">
            <a:normAutofit/>
          </a:bodyPr>
          <a:lstStyle/>
          <a:p>
            <a:r>
              <a:rPr lang="sv-SE" sz="4800">
                <a:solidFill>
                  <a:schemeClr val="bg1"/>
                </a:solidFill>
              </a:rPr>
              <a:t>Bakgrund för gruppen</a:t>
            </a:r>
          </a:p>
        </p:txBody>
      </p:sp>
      <p:sp>
        <p:nvSpPr>
          <p:cNvPr id="3" name="Platshållare för innehåll 2">
            <a:extLst>
              <a:ext uri="{FF2B5EF4-FFF2-40B4-BE49-F238E27FC236}">
                <a16:creationId xmlns:a16="http://schemas.microsoft.com/office/drawing/2014/main" id="{04AE1BA9-C236-8D33-F4C8-1C50CDEE58E8}"/>
              </a:ext>
            </a:extLst>
          </p:cNvPr>
          <p:cNvSpPr>
            <a:spLocks noGrp="1"/>
          </p:cNvSpPr>
          <p:nvPr>
            <p:ph idx="1"/>
          </p:nvPr>
        </p:nvSpPr>
        <p:spPr>
          <a:xfrm>
            <a:off x="1026190" y="2074614"/>
            <a:ext cx="10158984" cy="4199371"/>
          </a:xfrm>
        </p:spPr>
        <p:txBody>
          <a:bodyPr vert="horz" lIns="91440" tIns="45720" rIns="91440" bIns="45720" rtlCol="0" anchor="t">
            <a:normAutofit/>
          </a:bodyPr>
          <a:lstStyle/>
          <a:p>
            <a:r>
              <a:rPr lang="sv-SE" sz="1800">
                <a:solidFill>
                  <a:schemeClr val="bg1"/>
                </a:solidFill>
              </a:rPr>
              <a:t>Varför en specifik behandling för de patienterna?  </a:t>
            </a:r>
          </a:p>
          <a:p>
            <a:pPr marL="0" indent="0">
              <a:buNone/>
            </a:pPr>
            <a:r>
              <a:rPr lang="sv-SE" sz="1800">
                <a:solidFill>
                  <a:schemeClr val="bg1"/>
                </a:solidFill>
              </a:rPr>
              <a:t>            - Bortfall av ängsliga patienter i de blandade GPM- grupper. </a:t>
            </a:r>
          </a:p>
          <a:p>
            <a:pPr marL="0" indent="0">
              <a:buNone/>
            </a:pPr>
            <a:r>
              <a:rPr lang="sv-SE" sz="1800">
                <a:solidFill>
                  <a:schemeClr val="bg1"/>
                </a:solidFill>
              </a:rPr>
              <a:t>            - Svårare att känna igen sig  i andra patienter. </a:t>
            </a:r>
          </a:p>
          <a:p>
            <a:pPr marL="0" indent="0">
              <a:buNone/>
            </a:pPr>
            <a:r>
              <a:rPr lang="sv-SE" sz="1800">
                <a:solidFill>
                  <a:schemeClr val="bg1"/>
                </a:solidFill>
              </a:rPr>
              <a:t>            - Patienterna blev väldigt tysta och passiva i de blandade grupperna. </a:t>
            </a:r>
          </a:p>
          <a:p>
            <a:r>
              <a:rPr lang="sv-SE" sz="1800">
                <a:solidFill>
                  <a:schemeClr val="bg1"/>
                </a:solidFill>
              </a:rPr>
              <a:t>Hur började vi?</a:t>
            </a:r>
          </a:p>
          <a:p>
            <a:pPr marL="0" indent="0">
              <a:buNone/>
            </a:pPr>
            <a:r>
              <a:rPr lang="sv-SE" sz="1800">
                <a:solidFill>
                  <a:schemeClr val="bg1"/>
                </a:solidFill>
              </a:rPr>
              <a:t>          - Inspiration av MBT behandling i Norge och Danmark. </a:t>
            </a:r>
            <a:endParaRPr lang="sv-SE">
              <a:solidFill>
                <a:schemeClr val="bg1"/>
              </a:solidFill>
            </a:endParaRPr>
          </a:p>
          <a:p>
            <a:pPr marL="0" indent="0">
              <a:buNone/>
            </a:pPr>
            <a:r>
              <a:rPr lang="sv-SE" sz="1800">
                <a:solidFill>
                  <a:schemeClr val="bg1"/>
                </a:solidFill>
              </a:rPr>
              <a:t>          - Anpassade till GPM-format. </a:t>
            </a:r>
          </a:p>
          <a:p>
            <a:r>
              <a:rPr lang="sv-SE" sz="1800">
                <a:solidFill>
                  <a:schemeClr val="bg1"/>
                </a:solidFill>
              </a:rPr>
              <a:t>Varför GPM?</a:t>
            </a:r>
          </a:p>
          <a:p>
            <a:pPr marL="0" indent="0">
              <a:buNone/>
            </a:pPr>
            <a:r>
              <a:rPr lang="sv-SE" sz="1800">
                <a:solidFill>
                  <a:schemeClr val="bg1"/>
                </a:solidFill>
              </a:rPr>
              <a:t>        - Behandlingsprinciperna viktiga för patientengruppen.</a:t>
            </a:r>
          </a:p>
          <a:p>
            <a:pPr marL="0" indent="0">
              <a:buNone/>
            </a:pPr>
            <a:r>
              <a:rPr lang="sv-SE" sz="1800">
                <a:solidFill>
                  <a:schemeClr val="bg1"/>
                </a:solidFill>
              </a:rPr>
              <a:t>        - Vi som var intresserade av att jobba med gruppen var GPM-terapeuter. </a:t>
            </a:r>
          </a:p>
        </p:txBody>
      </p:sp>
    </p:spTree>
    <p:extLst>
      <p:ext uri="{BB962C8B-B14F-4D97-AF65-F5344CB8AC3E}">
        <p14:creationId xmlns:p14="http://schemas.microsoft.com/office/powerpoint/2010/main" val="36015745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D199F59A-54B1-FDE0-1DD1-53BB843679AD}"/>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Good Psychiatric </a:t>
            </a:r>
            <a:br>
              <a:rPr lang="sv-SE" sz="4800">
                <a:solidFill>
                  <a:schemeClr val="bg1"/>
                </a:solidFill>
              </a:rPr>
            </a:br>
            <a:r>
              <a:rPr lang="sv-SE" sz="4800">
                <a:solidFill>
                  <a:schemeClr val="bg1"/>
                </a:solidFill>
              </a:rPr>
              <a:t>Management</a:t>
            </a:r>
          </a:p>
        </p:txBody>
      </p:sp>
      <p:sp>
        <p:nvSpPr>
          <p:cNvPr id="3" name="Platshållare för innehåll 2">
            <a:extLst>
              <a:ext uri="{FF2B5EF4-FFF2-40B4-BE49-F238E27FC236}">
                <a16:creationId xmlns:a16="http://schemas.microsoft.com/office/drawing/2014/main" id="{C207872C-4672-FE39-E053-586DFD35787A}"/>
              </a:ext>
            </a:extLst>
          </p:cNvPr>
          <p:cNvSpPr>
            <a:spLocks noGrp="1"/>
          </p:cNvSpPr>
          <p:nvPr>
            <p:ph idx="1"/>
          </p:nvPr>
        </p:nvSpPr>
        <p:spPr>
          <a:xfrm>
            <a:off x="6464410" y="841247"/>
            <a:ext cx="4484536" cy="5340097"/>
          </a:xfrm>
        </p:spPr>
        <p:txBody>
          <a:bodyPr vert="horz" lIns="91440" tIns="45720" rIns="91440" bIns="45720" rtlCol="0" anchor="ctr">
            <a:normAutofit/>
          </a:bodyPr>
          <a:lstStyle/>
          <a:p>
            <a:pPr marL="0" indent="0">
              <a:spcBef>
                <a:spcPts val="0"/>
              </a:spcBef>
              <a:buNone/>
            </a:pPr>
            <a:endParaRPr lang="sv-SE" sz="1700">
              <a:solidFill>
                <a:srgbClr val="000000"/>
              </a:solidFill>
            </a:endParaRPr>
          </a:p>
          <a:p>
            <a:pPr>
              <a:spcBef>
                <a:spcPts val="0"/>
              </a:spcBef>
              <a:buFont typeface="Arial"/>
              <a:buChar char="•"/>
            </a:pPr>
            <a:r>
              <a:rPr lang="sv-SE" sz="1700">
                <a:solidFill>
                  <a:srgbClr val="000000"/>
                </a:solidFill>
              </a:rPr>
              <a:t>Bygger på kliniska riktlinjer för behandling av personlighetssyndrom</a:t>
            </a:r>
          </a:p>
          <a:p>
            <a:pPr marL="0" indent="0">
              <a:spcBef>
                <a:spcPts val="0"/>
              </a:spcBef>
              <a:buNone/>
            </a:pPr>
            <a:endParaRPr lang="sv-SE" sz="1700">
              <a:solidFill>
                <a:srgbClr val="000000"/>
              </a:solidFill>
            </a:endParaRPr>
          </a:p>
          <a:p>
            <a:pPr>
              <a:spcBef>
                <a:spcPts val="0"/>
              </a:spcBef>
              <a:buFont typeface="Arial"/>
              <a:buChar char="•"/>
            </a:pPr>
            <a:r>
              <a:rPr lang="sv-SE" sz="1700">
                <a:solidFill>
                  <a:srgbClr val="000000"/>
                </a:solidFill>
              </a:rPr>
              <a:t>Ateoretisk och pragmatisk behandling.</a:t>
            </a:r>
            <a:br>
              <a:rPr lang="sv-SE" sz="1700">
                <a:solidFill>
                  <a:srgbClr val="000000"/>
                </a:solidFill>
              </a:rPr>
            </a:br>
            <a:r>
              <a:rPr lang="sv-SE" sz="1700">
                <a:solidFill>
                  <a:srgbClr val="000000"/>
                </a:solidFill>
              </a:rPr>
              <a:t>Gör det som behövs och fungerar!</a:t>
            </a:r>
            <a:endParaRPr lang="en-US" sz="1700">
              <a:solidFill>
                <a:srgbClr val="000000"/>
              </a:solidFill>
            </a:endParaRPr>
          </a:p>
          <a:p>
            <a:pPr>
              <a:buFont typeface="Arial"/>
              <a:buChar char="•"/>
            </a:pPr>
            <a:r>
              <a:rPr lang="sv-SE" sz="1700">
                <a:solidFill>
                  <a:srgbClr val="000000"/>
                </a:solidFill>
              </a:rPr>
              <a:t>Etablera ett liv utanför terapirummet  </a:t>
            </a:r>
            <a:endParaRPr lang="en-US" sz="1700">
              <a:solidFill>
                <a:srgbClr val="000000"/>
              </a:solidFill>
            </a:endParaRPr>
          </a:p>
          <a:p>
            <a:pPr>
              <a:buFont typeface="Arial"/>
              <a:buChar char="•"/>
            </a:pPr>
            <a:r>
              <a:rPr lang="sv-SE" sz="1700">
                <a:solidFill>
                  <a:srgbClr val="000000"/>
                </a:solidFill>
              </a:rPr>
              <a:t>Stabila relationer och sysselsättning (sammanhang) som bas för tillvaron.  </a:t>
            </a:r>
            <a:endParaRPr lang="en-US" sz="1700">
              <a:solidFill>
                <a:srgbClr val="000000"/>
              </a:solidFill>
            </a:endParaRPr>
          </a:p>
          <a:p>
            <a:pPr>
              <a:buFont typeface="Arial"/>
              <a:buChar char="•"/>
            </a:pPr>
            <a:r>
              <a:rPr lang="sv-SE" sz="1700">
                <a:solidFill>
                  <a:srgbClr val="000000"/>
                </a:solidFill>
              </a:rPr>
              <a:t>Utgångspunkt i psykopedagogik utifrån diagnos</a:t>
            </a:r>
            <a:endParaRPr lang="sv-SE"/>
          </a:p>
          <a:p>
            <a:pPr>
              <a:buFont typeface="Arial"/>
            </a:pPr>
            <a:r>
              <a:rPr lang="sv-SE" sz="1700">
                <a:solidFill>
                  <a:srgbClr val="000000"/>
                </a:solidFill>
              </a:rPr>
              <a:t>Utgår från principer inte speciell metod.</a:t>
            </a:r>
          </a:p>
          <a:p>
            <a:endParaRPr lang="sv-SE" sz="1800">
              <a:solidFill>
                <a:schemeClr val="tx2"/>
              </a:solidFill>
            </a:endParaRPr>
          </a:p>
        </p:txBody>
      </p:sp>
    </p:spTree>
    <p:extLst>
      <p:ext uri="{BB962C8B-B14F-4D97-AF65-F5344CB8AC3E}">
        <p14:creationId xmlns:p14="http://schemas.microsoft.com/office/powerpoint/2010/main" val="13971932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90FB140-F37E-B6F7-C82B-0D5A2204B178}"/>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297F3792-5068-7876-DB2F-9FABB1234E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2DB992B-DE7F-F12B-0B52-48B12B969E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79502B62-73B8-650D-9B77-EE971688309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22FCAB96-FD3C-ADFA-5EDB-2454D37CF9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lor">
              <a:extLst>
                <a:ext uri="{FF2B5EF4-FFF2-40B4-BE49-F238E27FC236}">
                  <a16:creationId xmlns:a16="http://schemas.microsoft.com/office/drawing/2014/main" id="{606C7975-950E-283C-E4B4-40D888FAAD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61993BE6-8813-3332-5A9C-9645FC09D2C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841012A2-A8EF-6DF1-21AD-74729F2DFB9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E452475-34D1-262D-ED60-B66C1CE0F86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8CE6ABBB-A1E9-DAD1-DA32-890F59A3D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5B3325D-35E8-8B31-1BB6-42EF6AF883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1EE9C9E6-B4F0-792B-1950-67BF8CB7A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3A525FF-FED3-A2E7-2013-5C70FEB8B5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973E6E15-5168-D0EE-C4EC-1027D9FCB0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Rubrik 1">
            <a:extLst>
              <a:ext uri="{FF2B5EF4-FFF2-40B4-BE49-F238E27FC236}">
                <a16:creationId xmlns:a16="http://schemas.microsoft.com/office/drawing/2014/main" id="{1F65A45B-FDCA-DE08-9DFA-A3BC389BF8BF}"/>
              </a:ext>
            </a:extLst>
          </p:cNvPr>
          <p:cNvSpPr>
            <a:spLocks noGrp="1"/>
          </p:cNvSpPr>
          <p:nvPr>
            <p:ph type="title"/>
          </p:nvPr>
        </p:nvSpPr>
        <p:spPr>
          <a:xfrm>
            <a:off x="786385" y="841248"/>
            <a:ext cx="5129600" cy="5340097"/>
          </a:xfrm>
        </p:spPr>
        <p:txBody>
          <a:bodyPr anchor="ctr">
            <a:normAutofit/>
          </a:bodyPr>
          <a:lstStyle/>
          <a:p>
            <a:r>
              <a:rPr lang="sv-SE" sz="4800">
                <a:solidFill>
                  <a:schemeClr val="bg1"/>
                </a:solidFill>
              </a:rPr>
              <a:t>Good Psychiatric </a:t>
            </a:r>
            <a:br>
              <a:rPr lang="sv-SE" sz="4800">
                <a:solidFill>
                  <a:schemeClr val="bg1"/>
                </a:solidFill>
              </a:rPr>
            </a:br>
            <a:r>
              <a:rPr lang="sv-SE" sz="4800">
                <a:solidFill>
                  <a:schemeClr val="bg1"/>
                </a:solidFill>
              </a:rPr>
              <a:t>Management</a:t>
            </a:r>
          </a:p>
        </p:txBody>
      </p:sp>
      <p:sp>
        <p:nvSpPr>
          <p:cNvPr id="3" name="Platshållare för innehåll 2">
            <a:extLst>
              <a:ext uri="{FF2B5EF4-FFF2-40B4-BE49-F238E27FC236}">
                <a16:creationId xmlns:a16="http://schemas.microsoft.com/office/drawing/2014/main" id="{1D0ABBE2-CBFA-4B06-7FC9-1422D9533597}"/>
              </a:ext>
            </a:extLst>
          </p:cNvPr>
          <p:cNvSpPr>
            <a:spLocks noGrp="1"/>
          </p:cNvSpPr>
          <p:nvPr>
            <p:ph idx="1"/>
          </p:nvPr>
        </p:nvSpPr>
        <p:spPr>
          <a:xfrm>
            <a:off x="6464410" y="841247"/>
            <a:ext cx="4484536" cy="5340097"/>
          </a:xfrm>
        </p:spPr>
        <p:txBody>
          <a:bodyPr vert="horz" lIns="91440" tIns="45720" rIns="91440" bIns="45720" rtlCol="0" anchor="ctr">
            <a:normAutofit/>
          </a:bodyPr>
          <a:lstStyle/>
          <a:p>
            <a:pPr marL="0" indent="0">
              <a:buNone/>
            </a:pPr>
            <a:r>
              <a:rPr lang="sv-SE" sz="1700" b="1">
                <a:solidFill>
                  <a:srgbClr val="000000"/>
                </a:solidFill>
                <a:latin typeface="Aptos"/>
                <a:ea typeface="Calibri"/>
                <a:cs typeface="Calibri"/>
              </a:rPr>
              <a:t>1.Erbjud psykoedukation</a:t>
            </a:r>
            <a:endParaRPr lang="sv-SE" sz="1700" b="1">
              <a:latin typeface="Aptos"/>
            </a:endParaRPr>
          </a:p>
          <a:p>
            <a:pPr>
              <a:buNone/>
            </a:pPr>
            <a:r>
              <a:rPr lang="sv-SE" sz="1700">
                <a:solidFill>
                  <a:srgbClr val="000000"/>
                </a:solidFill>
                <a:ea typeface="+mn-lt"/>
                <a:cs typeface="+mn-lt"/>
              </a:rPr>
              <a:t>2.</a:t>
            </a:r>
            <a:r>
              <a:rPr lang="sv-SE" sz="1700">
                <a:solidFill>
                  <a:srgbClr val="000000"/>
                </a:solidFill>
                <a:latin typeface="Aptos"/>
                <a:ea typeface="Calibri"/>
                <a:cs typeface="Calibri"/>
              </a:rPr>
              <a:t>Var aktiv, men inte reaktiv</a:t>
            </a:r>
            <a:endParaRPr lang="sv-SE" sz="1700">
              <a:latin typeface="Aptos"/>
            </a:endParaRPr>
          </a:p>
          <a:p>
            <a:pPr>
              <a:buNone/>
            </a:pPr>
            <a:r>
              <a:rPr lang="sv-SE" sz="1700">
                <a:solidFill>
                  <a:srgbClr val="000000"/>
                </a:solidFill>
                <a:ea typeface="+mn-lt"/>
                <a:cs typeface="+mn-lt"/>
              </a:rPr>
              <a:t>3.</a:t>
            </a:r>
            <a:r>
              <a:rPr lang="sv-SE" sz="1700">
                <a:solidFill>
                  <a:srgbClr val="000000"/>
                </a:solidFill>
                <a:latin typeface="Aptos"/>
                <a:ea typeface="Calibri"/>
                <a:cs typeface="Calibri"/>
              </a:rPr>
              <a:t>Var eftertänksam</a:t>
            </a:r>
            <a:endParaRPr lang="sv-SE" sz="1700">
              <a:latin typeface="Aptos"/>
            </a:endParaRPr>
          </a:p>
          <a:p>
            <a:pPr>
              <a:buNone/>
            </a:pPr>
            <a:r>
              <a:rPr lang="sv-SE" sz="1700">
                <a:solidFill>
                  <a:srgbClr val="000000"/>
                </a:solidFill>
                <a:ea typeface="+mn-lt"/>
                <a:cs typeface="+mn-lt"/>
              </a:rPr>
              <a:t>4.</a:t>
            </a:r>
            <a:r>
              <a:rPr lang="sv-SE" sz="1700">
                <a:solidFill>
                  <a:srgbClr val="000000"/>
                </a:solidFill>
                <a:latin typeface="Aptos"/>
                <a:ea typeface="Calibri"/>
                <a:cs typeface="Calibri"/>
              </a:rPr>
              <a:t>Relationen kliniker-patient</a:t>
            </a:r>
            <a:endParaRPr lang="sv-SE" sz="1700">
              <a:latin typeface="Aptos"/>
            </a:endParaRPr>
          </a:p>
          <a:p>
            <a:pPr>
              <a:buNone/>
            </a:pPr>
            <a:r>
              <a:rPr lang="sv-SE" sz="1700" b="1">
                <a:solidFill>
                  <a:srgbClr val="000000"/>
                </a:solidFill>
                <a:ea typeface="+mn-lt"/>
                <a:cs typeface="+mn-lt"/>
              </a:rPr>
              <a:t>5.</a:t>
            </a:r>
            <a:r>
              <a:rPr lang="sv-SE" sz="1700" b="1">
                <a:solidFill>
                  <a:srgbClr val="000000"/>
                </a:solidFill>
                <a:latin typeface="Aptos"/>
                <a:ea typeface="Calibri"/>
                <a:cs typeface="Calibri"/>
              </a:rPr>
              <a:t>Förändring förväntas</a:t>
            </a:r>
            <a:endParaRPr lang="sv-SE" sz="1700" b="1">
              <a:latin typeface="Aptos"/>
            </a:endParaRPr>
          </a:p>
          <a:p>
            <a:pPr>
              <a:buNone/>
            </a:pPr>
            <a:r>
              <a:rPr lang="sv-SE" sz="1700" b="1">
                <a:solidFill>
                  <a:srgbClr val="000000"/>
                </a:solidFill>
                <a:ea typeface="+mn-lt"/>
                <a:cs typeface="+mn-lt"/>
              </a:rPr>
              <a:t>6.</a:t>
            </a:r>
            <a:r>
              <a:rPr lang="sv-SE" sz="1700" b="1">
                <a:solidFill>
                  <a:srgbClr val="000000"/>
                </a:solidFill>
                <a:latin typeface="Aptos"/>
                <a:ea typeface="Calibri"/>
                <a:cs typeface="Calibri"/>
              </a:rPr>
              <a:t>Ansvar</a:t>
            </a:r>
            <a:endParaRPr lang="en-US" sz="1700" b="1">
              <a:latin typeface="Aptos"/>
            </a:endParaRPr>
          </a:p>
          <a:p>
            <a:pPr>
              <a:buNone/>
            </a:pPr>
            <a:r>
              <a:rPr lang="sv-SE" sz="1700" b="1">
                <a:solidFill>
                  <a:srgbClr val="000000"/>
                </a:solidFill>
                <a:ea typeface="+mn-lt"/>
                <a:cs typeface="+mn-lt"/>
              </a:rPr>
              <a:t>7.</a:t>
            </a:r>
            <a:r>
              <a:rPr lang="sv-SE" sz="1700" b="1">
                <a:solidFill>
                  <a:srgbClr val="000000"/>
                </a:solidFill>
                <a:latin typeface="Aptos"/>
                <a:ea typeface="Calibri"/>
                <a:cs typeface="Calibri"/>
              </a:rPr>
              <a:t>Fokusera på livet utanför behandlingen/ Skaffa ett liv</a:t>
            </a:r>
            <a:endParaRPr lang="en-US" sz="1700" b="1">
              <a:latin typeface="Aptos"/>
              <a:ea typeface="Calibri"/>
              <a:cs typeface="Calibri"/>
            </a:endParaRPr>
          </a:p>
          <a:p>
            <a:pPr>
              <a:buNone/>
            </a:pPr>
            <a:r>
              <a:rPr lang="sv-SE" sz="1700">
                <a:solidFill>
                  <a:srgbClr val="000000"/>
                </a:solidFill>
                <a:ea typeface="+mn-lt"/>
                <a:cs typeface="+mn-lt"/>
              </a:rPr>
              <a:t>8.</a:t>
            </a:r>
            <a:r>
              <a:rPr lang="sv-SE" sz="1700">
                <a:solidFill>
                  <a:srgbClr val="000000"/>
                </a:solidFill>
                <a:latin typeface="Aptos"/>
                <a:ea typeface="Calibri"/>
                <a:cs typeface="Calibri"/>
              </a:rPr>
              <a:t>Var flexibel, pragmatisk och eklektisk</a:t>
            </a:r>
            <a:endParaRPr lang="sv-SE">
              <a:latin typeface="Aptos"/>
            </a:endParaRPr>
          </a:p>
          <a:p>
            <a:pPr marL="0" indent="0">
              <a:buNone/>
            </a:pPr>
            <a:endParaRPr lang="sv-SE" sz="1700">
              <a:solidFill>
                <a:srgbClr val="000000"/>
              </a:solidFill>
            </a:endParaRPr>
          </a:p>
        </p:txBody>
      </p:sp>
    </p:spTree>
    <p:extLst>
      <p:ext uri="{BB962C8B-B14F-4D97-AF65-F5344CB8AC3E}">
        <p14:creationId xmlns:p14="http://schemas.microsoft.com/office/powerpoint/2010/main" val="5945872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p:cNvGrpSpPr/>
        <p:nvPr/>
      </p:nvGrpSpPr>
      <p:grpSpPr>
        <a:xfrm>
          <a:off x="0" y="0"/>
          <a:ext cx="0" cy="0"/>
          <a:chOff x="0" y="0"/>
          <a:chExt cx="0" cy="0"/>
        </a:xfrm>
      </p:grpSpPr>
      <p:sp useBgFill="1">
        <p:nvSpPr>
          <p:cNvPr id="215"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18"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220">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22"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2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6" name="Freeform: Shape 2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7" name="Freeform: Shape 2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8" name="Freeform: Shape 2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9" name="Freeform: Shape 2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0" name="Freeform: Shape 2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1" name="Freeform: Shape 2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2" name="Freeform: Shape 2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64" name="Google Shape;164;p3"/>
          <p:cNvSpPr txBox="1">
            <a:spLocks noGrp="1"/>
          </p:cNvSpPr>
          <p:nvPr>
            <p:ph type="title"/>
          </p:nvPr>
        </p:nvSpPr>
        <p:spPr>
          <a:xfrm>
            <a:off x="1012644" y="980140"/>
            <a:ext cx="3298099" cy="5018323"/>
          </a:xfrm>
          <a:prstGeom prst="rect">
            <a:avLst/>
          </a:prstGeom>
        </p:spPr>
        <p:txBody>
          <a:bodyPr spcFirstLastPara="1" vert="horz" lIns="91440" tIns="45720" rIns="91440" bIns="45720" rtlCol="0" anchor="ctr" anchorCtr="0">
            <a:normAutofit/>
          </a:bodyPr>
          <a:lstStyle/>
          <a:p>
            <a:pPr>
              <a:lnSpc>
                <a:spcPct val="90000"/>
              </a:lnSpc>
              <a:spcBef>
                <a:spcPct val="0"/>
              </a:spcBef>
              <a:spcAft>
                <a:spcPts val="1600"/>
              </a:spcAft>
              <a:buSzPct val="93342"/>
            </a:pPr>
            <a:r>
              <a:rPr lang="en-US" sz="4800" kern="1200">
                <a:solidFill>
                  <a:schemeClr val="bg1"/>
                </a:solidFill>
                <a:latin typeface="+mj-lt"/>
                <a:ea typeface="+mj-ea"/>
                <a:cs typeface="+mj-cs"/>
                <a:sym typeface="Lobster"/>
              </a:rPr>
              <a:t>GPM-</a:t>
            </a:r>
            <a:r>
              <a:rPr lang="en-US" sz="4800" kern="1200" err="1">
                <a:solidFill>
                  <a:schemeClr val="bg1"/>
                </a:solidFill>
                <a:latin typeface="+mj-lt"/>
                <a:ea typeface="+mj-ea"/>
                <a:cs typeface="+mj-cs"/>
                <a:sym typeface="Lobster"/>
              </a:rPr>
              <a:t>Undvikande</a:t>
            </a:r>
            <a:r>
              <a:rPr lang="en-US" sz="4800" kern="1200">
                <a:solidFill>
                  <a:schemeClr val="bg1"/>
                </a:solidFill>
                <a:latin typeface="+mj-lt"/>
                <a:ea typeface="+mj-ea"/>
                <a:cs typeface="+mj-cs"/>
                <a:sym typeface="Lobster"/>
              </a:rPr>
              <a:t>:</a:t>
            </a:r>
            <a:br>
              <a:rPr lang="en-US" sz="4800" kern="1200">
                <a:solidFill>
                  <a:schemeClr val="bg1"/>
                </a:solidFill>
                <a:latin typeface="+mj-lt"/>
                <a:ea typeface="+mj-ea"/>
                <a:cs typeface="+mj-cs"/>
              </a:rPr>
            </a:br>
            <a:r>
              <a:rPr lang="en-US" sz="4800" kern="1200" err="1">
                <a:solidFill>
                  <a:schemeClr val="bg1"/>
                </a:solidFill>
                <a:latin typeface="+mj-lt"/>
                <a:ea typeface="+mj-ea"/>
                <a:cs typeface="+mj-cs"/>
                <a:sym typeface="Lobster"/>
              </a:rPr>
              <a:t>Struktur</a:t>
            </a:r>
            <a:r>
              <a:rPr lang="en-US" sz="4800" kern="1200">
                <a:solidFill>
                  <a:schemeClr val="bg1"/>
                </a:solidFill>
                <a:latin typeface="+mj-lt"/>
                <a:ea typeface="+mj-ea"/>
                <a:cs typeface="+mj-cs"/>
                <a:sym typeface="Lobster"/>
              </a:rPr>
              <a:t> </a:t>
            </a:r>
            <a:r>
              <a:rPr lang="en-US" sz="4800" kern="1200" err="1">
                <a:solidFill>
                  <a:schemeClr val="bg1"/>
                </a:solidFill>
                <a:latin typeface="+mj-lt"/>
                <a:ea typeface="+mj-ea"/>
                <a:cs typeface="+mj-cs"/>
                <a:sym typeface="Lobster"/>
              </a:rPr>
              <a:t>och</a:t>
            </a:r>
            <a:r>
              <a:rPr lang="en-US" sz="4800" kern="1200">
                <a:solidFill>
                  <a:schemeClr val="bg1"/>
                </a:solidFill>
                <a:latin typeface="+mj-lt"/>
                <a:ea typeface="+mj-ea"/>
                <a:cs typeface="+mj-cs"/>
                <a:sym typeface="Lobster"/>
              </a:rPr>
              <a:t> </a:t>
            </a:r>
            <a:r>
              <a:rPr lang="en-US" sz="4800" kern="1200" err="1">
                <a:solidFill>
                  <a:schemeClr val="bg1"/>
                </a:solidFill>
                <a:latin typeface="+mj-lt"/>
                <a:ea typeface="+mj-ea"/>
                <a:cs typeface="+mj-cs"/>
                <a:sym typeface="Lobster"/>
              </a:rPr>
              <a:t>innehåll</a:t>
            </a:r>
            <a:endParaRPr lang="en-US" sz="4800" kern="1200">
              <a:solidFill>
                <a:schemeClr val="bg1"/>
              </a:solidFill>
              <a:latin typeface="+mj-lt"/>
              <a:ea typeface="+mj-ea"/>
              <a:cs typeface="+mj-cs"/>
            </a:endParaRPr>
          </a:p>
        </p:txBody>
      </p:sp>
      <p:pic>
        <p:nvPicPr>
          <p:cNvPr id="2" name="Bildobjekt 1" descr="En bild som visar text, skärmbild, nummer, Teckensnitt&#10;&#10;AI-genererat innehåll kan vara felaktigt.">
            <a:extLst>
              <a:ext uri="{FF2B5EF4-FFF2-40B4-BE49-F238E27FC236}">
                <a16:creationId xmlns:a16="http://schemas.microsoft.com/office/drawing/2014/main" id="{8735C4DD-0FDE-34E0-0433-968B5636DECC}"/>
              </a:ext>
            </a:extLst>
          </p:cNvPr>
          <p:cNvPicPr>
            <a:picLocks noChangeAspect="1"/>
          </p:cNvPicPr>
          <p:nvPr/>
        </p:nvPicPr>
        <p:blipFill>
          <a:blip r:embed="rId3"/>
          <a:stretch>
            <a:fillRect/>
          </a:stretch>
        </p:blipFill>
        <p:spPr>
          <a:xfrm>
            <a:off x="4527610" y="620901"/>
            <a:ext cx="7011647" cy="5625353"/>
          </a:xfrm>
          <a:prstGeom prst="rect">
            <a:avLst/>
          </a:prstGeom>
        </p:spPr>
      </p:pic>
    </p:spTree>
    <p:extLst>
      <p:ext uri="{BB962C8B-B14F-4D97-AF65-F5344CB8AC3E}">
        <p14:creationId xmlns:p14="http://schemas.microsoft.com/office/powerpoint/2010/main" val="31198777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480146FC-58E7-3DBB-F6CE-DE6873F73AB9}"/>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C88F9767-E356-7A37-5A65-427477A4CEE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9AB7711B-584B-9E00-B61E-E1F577DA061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D3024281-9189-276B-59ED-7CEC6980FD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FF2AB803-32FC-8F5D-5651-3E75057165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B62AD9E0-E28B-5B08-53DD-4B611741B5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75848"/>
            <a:ext cx="10889442" cy="5703153"/>
            <a:chOff x="651279" y="575848"/>
            <a:chExt cx="10889442" cy="5703153"/>
          </a:xfrm>
        </p:grpSpPr>
        <p:sp>
          <p:nvSpPr>
            <p:cNvPr id="178" name="Color">
              <a:extLst>
                <a:ext uri="{FF2B5EF4-FFF2-40B4-BE49-F238E27FC236}">
                  <a16:creationId xmlns:a16="http://schemas.microsoft.com/office/drawing/2014/main" id="{B599EEE6-1C2C-757A-883A-E7EDFE3695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78F10B71-C467-655A-28FB-2B26684EFA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75848"/>
              <a:ext cx="10889442" cy="5703153"/>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42FB619F-C749-C8D0-574F-0AFA53E84C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B8AFB405-9F46-1155-D3D5-ECE550903C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304A4D8A-EAD3-26A9-69C5-4A8776F2C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168843DC-D179-DAF2-FA05-D4DDE58E5F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83A2256B-9CB9-CFAF-5011-FD15248841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23F0F4B4-E5DC-935E-8FA4-50F3292E78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4BEF4494-EFA6-D499-9226-A08B48A77E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E22E4719-9E14-6E9C-D039-57FF3DF410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FB2FF336-9888-CD1B-53BC-179956EF1E89}"/>
              </a:ext>
            </a:extLst>
          </p:cNvPr>
          <p:cNvSpPr txBox="1">
            <a:spLocks noGrp="1"/>
          </p:cNvSpPr>
          <p:nvPr>
            <p:ph type="title"/>
          </p:nvPr>
        </p:nvSpPr>
        <p:spPr>
          <a:xfrm>
            <a:off x="1014984" y="1356423"/>
            <a:ext cx="7560184" cy="700574"/>
          </a:xfrm>
          <a:prstGeom prst="rect">
            <a:avLst/>
          </a:prstGeom>
        </p:spPr>
        <p:txBody>
          <a:bodyPr spcFirstLastPara="1" vert="horz" lIns="91440" tIns="45720" rIns="91440" bIns="45720" rtlCol="0" anchor="b" anchorCtr="0">
            <a:normAutofit fontScale="90000"/>
          </a:bodyPr>
          <a:lstStyle/>
          <a:p>
            <a:pPr>
              <a:lnSpc>
                <a:spcPct val="90000"/>
              </a:lnSpc>
              <a:spcBef>
                <a:spcPct val="0"/>
              </a:spcBef>
              <a:spcAft>
                <a:spcPts val="1600"/>
              </a:spcAft>
              <a:buSzPct val="93342"/>
            </a:pPr>
            <a:r>
              <a:rPr lang="sv-SE" sz="3700">
                <a:solidFill>
                  <a:schemeClr val="bg1"/>
                </a:solidFill>
                <a:sym typeface="Lobster"/>
              </a:rPr>
              <a:t>GPM-Undvikande – Struktur och innehåll</a:t>
            </a:r>
            <a:endParaRPr lang="sv-SE" sz="3700">
              <a:solidFill>
                <a:schemeClr val="bg1"/>
              </a:solidFill>
            </a:endParaRPr>
          </a:p>
        </p:txBody>
      </p:sp>
      <p:sp>
        <p:nvSpPr>
          <p:cNvPr id="165" name="Google Shape;165;p3">
            <a:extLst>
              <a:ext uri="{FF2B5EF4-FFF2-40B4-BE49-F238E27FC236}">
                <a16:creationId xmlns:a16="http://schemas.microsoft.com/office/drawing/2014/main" id="{D7F50A35-21F4-1953-E034-80244296DC37}"/>
              </a:ext>
            </a:extLst>
          </p:cNvPr>
          <p:cNvSpPr txBox="1">
            <a:spLocks noGrp="1"/>
          </p:cNvSpPr>
          <p:nvPr>
            <p:ph type="body" idx="1"/>
          </p:nvPr>
        </p:nvSpPr>
        <p:spPr>
          <a:xfrm>
            <a:off x="1014984" y="2132739"/>
            <a:ext cx="8891001" cy="4281879"/>
          </a:xfrm>
          <a:prstGeom prst="rect">
            <a:avLst/>
          </a:prstGeom>
        </p:spPr>
        <p:txBody>
          <a:bodyPr spcFirstLastPara="1" vert="horz" wrap="square" lIns="91440" tIns="45720" rIns="91440" bIns="45720" rtlCol="0" anchor="t" anchorCtr="0">
            <a:noAutofit/>
          </a:bodyPr>
          <a:lstStyle/>
          <a:p>
            <a:pPr marL="723265">
              <a:lnSpc>
                <a:spcPct val="90000"/>
              </a:lnSpc>
              <a:buClr>
                <a:schemeClr val="dk1"/>
              </a:buClr>
              <a:buSzPts val="2260"/>
              <a:buFont typeface="Courier New" panose="020B0604020202020204" pitchFamily="34" charset="0"/>
              <a:buChar char="o"/>
            </a:pPr>
            <a:endParaRPr lang="sv-SE" sz="2000" dirty="0">
              <a:solidFill>
                <a:schemeClr val="bg1"/>
              </a:solidFill>
            </a:endParaRPr>
          </a:p>
          <a:p>
            <a:pPr marL="723265">
              <a:lnSpc>
                <a:spcPct val="90000"/>
              </a:lnSpc>
              <a:buClr>
                <a:srgbClr val="000000"/>
              </a:buClr>
              <a:buSzPts val="2260"/>
              <a:buFont typeface="Courier New"/>
              <a:buChar char="o"/>
            </a:pPr>
            <a:endParaRPr lang="sv-SE" sz="2000" dirty="0">
              <a:solidFill>
                <a:schemeClr val="bg1"/>
              </a:solidFill>
            </a:endParaRPr>
          </a:p>
          <a:p>
            <a:pPr marL="723265" lvl="0">
              <a:lnSpc>
                <a:spcPct val="90000"/>
              </a:lnSpc>
              <a:spcBef>
                <a:spcPts val="0"/>
              </a:spcBef>
              <a:spcAft>
                <a:spcPts val="0"/>
              </a:spcAft>
              <a:buClr>
                <a:srgbClr val="000000"/>
              </a:buClr>
              <a:buSzPts val="2260"/>
              <a:buFont typeface="Courier New"/>
              <a:buChar char="o"/>
            </a:pPr>
            <a:r>
              <a:rPr lang="sv-SE" sz="2000">
                <a:solidFill>
                  <a:schemeClr val="bg1"/>
                </a:solidFill>
              </a:rPr>
              <a:t>Individualterapeut = Gruppterapeut</a:t>
            </a:r>
            <a:endParaRPr lang="sv-SE" sz="2000" dirty="0">
              <a:solidFill>
                <a:schemeClr val="bg1"/>
              </a:solidFill>
            </a:endParaRPr>
          </a:p>
          <a:p>
            <a:pPr marL="236855" lvl="0">
              <a:lnSpc>
                <a:spcPct val="90000"/>
              </a:lnSpc>
              <a:spcBef>
                <a:spcPts val="0"/>
              </a:spcBef>
              <a:spcAft>
                <a:spcPts val="0"/>
              </a:spcAft>
              <a:buClr>
                <a:srgbClr val="000000"/>
              </a:buClr>
              <a:buSzPts val="2260"/>
              <a:buFont typeface="Courier New"/>
              <a:buChar char="o"/>
            </a:pPr>
            <a:endParaRPr lang="sv-SE" sz="2000" dirty="0">
              <a:solidFill>
                <a:schemeClr val="bg1"/>
              </a:solidFill>
            </a:endParaRPr>
          </a:p>
          <a:p>
            <a:pPr marL="723265">
              <a:lnSpc>
                <a:spcPct val="90000"/>
              </a:lnSpc>
              <a:buClr>
                <a:srgbClr val="000000"/>
              </a:buClr>
              <a:buSzPts val="2260"/>
              <a:buFont typeface="Courier New"/>
              <a:buChar char="o"/>
            </a:pPr>
            <a:r>
              <a:rPr lang="sv-SE" sz="2000">
                <a:solidFill>
                  <a:schemeClr val="bg1"/>
                </a:solidFill>
              </a:rPr>
              <a:t>Individualbehandling; vägledning för hur man använder gruppen.  Telefonavstämning inför grupp.</a:t>
            </a:r>
            <a:endParaRPr lang="sv-SE" sz="2000" dirty="0">
              <a:solidFill>
                <a:schemeClr val="bg1"/>
              </a:solidFill>
            </a:endParaRPr>
          </a:p>
          <a:p>
            <a:pPr marL="723265" lvl="0">
              <a:lnSpc>
                <a:spcPct val="90000"/>
              </a:lnSpc>
              <a:spcBef>
                <a:spcPts val="1600"/>
              </a:spcBef>
              <a:spcAft>
                <a:spcPts val="0"/>
              </a:spcAft>
              <a:buClr>
                <a:srgbClr val="000000"/>
              </a:buClr>
              <a:buSzPts val="2260"/>
              <a:buFont typeface="Courier New"/>
              <a:buChar char="o"/>
            </a:pPr>
            <a:r>
              <a:rPr lang="sv-SE" sz="2000">
                <a:solidFill>
                  <a:schemeClr val="bg1"/>
                </a:solidFill>
              </a:rPr>
              <a:t>Gruppterapi 12-24 månader.</a:t>
            </a:r>
            <a:endParaRPr lang="sv-SE" sz="2000" dirty="0">
              <a:solidFill>
                <a:schemeClr val="bg1"/>
              </a:solidFill>
            </a:endParaRPr>
          </a:p>
          <a:p>
            <a:pPr marL="723265" lvl="0">
              <a:lnSpc>
                <a:spcPct val="90000"/>
              </a:lnSpc>
              <a:spcBef>
                <a:spcPts val="1600"/>
              </a:spcBef>
              <a:spcAft>
                <a:spcPts val="0"/>
              </a:spcAft>
              <a:buClr>
                <a:srgbClr val="000000"/>
              </a:buClr>
              <a:buSzPts val="2260"/>
              <a:buFont typeface="Courier New"/>
              <a:buChar char="o"/>
            </a:pPr>
            <a:r>
              <a:rPr lang="sv-SE" sz="2000">
                <a:solidFill>
                  <a:schemeClr val="bg1"/>
                </a:solidFill>
              </a:rPr>
              <a:t>Individualterapi fasas ut, endast gruppterapi.</a:t>
            </a:r>
          </a:p>
          <a:p>
            <a:pPr marL="380365" lvl="0" indent="0">
              <a:lnSpc>
                <a:spcPct val="90000"/>
              </a:lnSpc>
              <a:spcBef>
                <a:spcPts val="1600"/>
              </a:spcBef>
              <a:spcAft>
                <a:spcPts val="0"/>
              </a:spcAft>
              <a:buClr>
                <a:srgbClr val="000000"/>
              </a:buClr>
              <a:buSzPts val="2260"/>
              <a:buNone/>
            </a:pPr>
            <a:endParaRPr lang="en-US" sz="2000">
              <a:solidFill>
                <a:schemeClr val="bg1"/>
              </a:solidFill>
            </a:endParaRPr>
          </a:p>
          <a:p>
            <a:pPr marL="723265" lvl="0">
              <a:lnSpc>
                <a:spcPct val="90000"/>
              </a:lnSpc>
              <a:spcBef>
                <a:spcPts val="1600"/>
              </a:spcBef>
              <a:spcAft>
                <a:spcPts val="0"/>
              </a:spcAft>
              <a:buClr>
                <a:prstClr val="black"/>
              </a:buClr>
              <a:buSzPts val="2260"/>
              <a:buFont typeface="Courier New" panose="020B0604020202020204" pitchFamily="34" charset="0"/>
              <a:buChar char="o"/>
            </a:pPr>
            <a:endParaRPr lang="en-US" sz="2000">
              <a:solidFill>
                <a:schemeClr val="bg1"/>
              </a:solidFill>
            </a:endParaRPr>
          </a:p>
          <a:p>
            <a:pPr marL="608965" indent="-228600">
              <a:lnSpc>
                <a:spcPct val="90000"/>
              </a:lnSpc>
              <a:buFont typeface="Courier New" panose="020B0604020202020204" pitchFamily="34" charset="0"/>
              <a:buChar char="o"/>
            </a:pPr>
            <a:endParaRPr lang="en-US" sz="900" b="1">
              <a:solidFill>
                <a:schemeClr val="bg1"/>
              </a:solidFill>
            </a:endParaRPr>
          </a:p>
        </p:txBody>
      </p:sp>
    </p:spTree>
    <p:extLst>
      <p:ext uri="{BB962C8B-B14F-4D97-AF65-F5344CB8AC3E}">
        <p14:creationId xmlns:p14="http://schemas.microsoft.com/office/powerpoint/2010/main" val="1418048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5">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5">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5">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5">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65">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6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63">
          <a:extLst>
            <a:ext uri="{FF2B5EF4-FFF2-40B4-BE49-F238E27FC236}">
              <a16:creationId xmlns:a16="http://schemas.microsoft.com/office/drawing/2014/main" id="{0A45E6E2-5810-3663-5805-13A4427E80CF}"/>
            </a:ext>
          </a:extLst>
        </p:cNvPr>
        <p:cNvGrpSpPr/>
        <p:nvPr/>
      </p:nvGrpSpPr>
      <p:grpSpPr>
        <a:xfrm>
          <a:off x="0" y="0"/>
          <a:ext cx="0" cy="0"/>
          <a:chOff x="0" y="0"/>
          <a:chExt cx="0" cy="0"/>
        </a:xfrm>
      </p:grpSpPr>
      <p:sp useBgFill="1">
        <p:nvSpPr>
          <p:cNvPr id="171" name="Slide Background Fill">
            <a:extLst>
              <a:ext uri="{FF2B5EF4-FFF2-40B4-BE49-F238E27FC236}">
                <a16:creationId xmlns:a16="http://schemas.microsoft.com/office/drawing/2014/main" id="{30A475AE-3687-3047-3099-190444FB56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a:extLst>
              <a:ext uri="{FF2B5EF4-FFF2-40B4-BE49-F238E27FC236}">
                <a16:creationId xmlns:a16="http://schemas.microsoft.com/office/drawing/2014/main" id="{70165110-F642-E44A-3517-5CD685E281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74" name="Color Cover">
              <a:extLst>
                <a:ext uri="{FF2B5EF4-FFF2-40B4-BE49-F238E27FC236}">
                  <a16:creationId xmlns:a16="http://schemas.microsoft.com/office/drawing/2014/main" id="{B15CD719-3E22-394F-7AE7-795677A71C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Color Cover">
              <a:extLst>
                <a:ext uri="{FF2B5EF4-FFF2-40B4-BE49-F238E27FC236}">
                  <a16:creationId xmlns:a16="http://schemas.microsoft.com/office/drawing/2014/main" id="{55276529-E660-7BC3-2F19-8968ADC8EB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a:extLst>
              <a:ext uri="{FF2B5EF4-FFF2-40B4-BE49-F238E27FC236}">
                <a16:creationId xmlns:a16="http://schemas.microsoft.com/office/drawing/2014/main" id="{4E3D5635-5F06-1810-1103-779E5A94CEF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8" name="Color">
              <a:extLst>
                <a:ext uri="{FF2B5EF4-FFF2-40B4-BE49-F238E27FC236}">
                  <a16:creationId xmlns:a16="http://schemas.microsoft.com/office/drawing/2014/main" id="{CAD9F41C-876E-26D1-A884-5D43B0A5FB7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Color">
              <a:extLst>
                <a:ext uri="{FF2B5EF4-FFF2-40B4-BE49-F238E27FC236}">
                  <a16:creationId xmlns:a16="http://schemas.microsoft.com/office/drawing/2014/main" id="{508F4E64-F7A9-6E4E-36B6-F1F1E6336A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a:extLst>
              <a:ext uri="{FF2B5EF4-FFF2-40B4-BE49-F238E27FC236}">
                <a16:creationId xmlns:a16="http://schemas.microsoft.com/office/drawing/2014/main" id="{EBFD1ABA-BDD2-476B-3E06-6D197570EDC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182" name="Freeform: Shape 181">
              <a:extLst>
                <a:ext uri="{FF2B5EF4-FFF2-40B4-BE49-F238E27FC236}">
                  <a16:creationId xmlns:a16="http://schemas.microsoft.com/office/drawing/2014/main" id="{34026E94-4889-357A-06DF-5AC37192C6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CC4C30F9-3807-A928-7084-DC4BC9DB08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E66E9777-031A-E334-4ABB-B24FBDA4510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860666FD-B01C-8104-CF5E-57150869E6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7013A382-E623-F08D-887A-C9C6953C9D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D4D6D568-E715-14BC-E7BD-D5E041752D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Shape 187">
              <a:extLst>
                <a:ext uri="{FF2B5EF4-FFF2-40B4-BE49-F238E27FC236}">
                  <a16:creationId xmlns:a16="http://schemas.microsoft.com/office/drawing/2014/main" id="{D54244B7-2F4F-33DC-FA18-A3843B8B65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4" name="Google Shape;164;p3">
            <a:extLst>
              <a:ext uri="{FF2B5EF4-FFF2-40B4-BE49-F238E27FC236}">
                <a16:creationId xmlns:a16="http://schemas.microsoft.com/office/drawing/2014/main" id="{12F775E8-1B04-0B7A-D1D3-1D4CDDD03C51}"/>
              </a:ext>
            </a:extLst>
          </p:cNvPr>
          <p:cNvSpPr txBox="1">
            <a:spLocks noGrp="1"/>
          </p:cNvSpPr>
          <p:nvPr>
            <p:ph type="title"/>
          </p:nvPr>
        </p:nvSpPr>
        <p:spPr>
          <a:xfrm>
            <a:off x="1014984" y="829747"/>
            <a:ext cx="7560184" cy="598355"/>
          </a:xfrm>
          <a:prstGeom prst="rect">
            <a:avLst/>
          </a:prstGeom>
        </p:spPr>
        <p:txBody>
          <a:bodyPr spcFirstLastPara="1" vert="horz" lIns="91440" tIns="45720" rIns="91440" bIns="45720" rtlCol="0" anchor="b" anchorCtr="0">
            <a:normAutofit fontScale="90000"/>
          </a:bodyPr>
          <a:lstStyle/>
          <a:p>
            <a:pPr>
              <a:lnSpc>
                <a:spcPct val="90000"/>
              </a:lnSpc>
              <a:spcBef>
                <a:spcPct val="0"/>
              </a:spcBef>
              <a:spcAft>
                <a:spcPts val="1600"/>
              </a:spcAft>
              <a:buSzPct val="93342"/>
            </a:pPr>
            <a:r>
              <a:rPr lang="en-US" sz="3700">
                <a:solidFill>
                  <a:schemeClr val="bg1"/>
                </a:solidFill>
                <a:sym typeface="Lobster"/>
              </a:rPr>
              <a:t>GPM-</a:t>
            </a:r>
            <a:r>
              <a:rPr lang="en-US" sz="3700" err="1">
                <a:solidFill>
                  <a:schemeClr val="bg1"/>
                </a:solidFill>
                <a:sym typeface="Lobster"/>
              </a:rPr>
              <a:t>Undvikande</a:t>
            </a:r>
            <a:r>
              <a:rPr lang="en-US" sz="3700">
                <a:solidFill>
                  <a:schemeClr val="bg1"/>
                </a:solidFill>
                <a:sym typeface="Lobster"/>
              </a:rPr>
              <a:t> – </a:t>
            </a:r>
            <a:r>
              <a:rPr lang="en-US" sz="3700" err="1">
                <a:solidFill>
                  <a:schemeClr val="bg1"/>
                </a:solidFill>
                <a:sym typeface="Lobster"/>
              </a:rPr>
              <a:t>Struktur</a:t>
            </a:r>
            <a:r>
              <a:rPr lang="en-US" sz="3700">
                <a:solidFill>
                  <a:schemeClr val="bg1"/>
                </a:solidFill>
                <a:sym typeface="Lobster"/>
              </a:rPr>
              <a:t> och </a:t>
            </a:r>
            <a:r>
              <a:rPr lang="en-US" sz="3700" err="1">
                <a:solidFill>
                  <a:schemeClr val="bg1"/>
                </a:solidFill>
                <a:sym typeface="Lobster"/>
              </a:rPr>
              <a:t>innehåll</a:t>
            </a:r>
            <a:endParaRPr lang="en-US" sz="3700" err="1">
              <a:solidFill>
                <a:schemeClr val="bg1"/>
              </a:solidFill>
            </a:endParaRPr>
          </a:p>
        </p:txBody>
      </p:sp>
      <p:sp>
        <p:nvSpPr>
          <p:cNvPr id="165" name="Google Shape;165;p3">
            <a:extLst>
              <a:ext uri="{FF2B5EF4-FFF2-40B4-BE49-F238E27FC236}">
                <a16:creationId xmlns:a16="http://schemas.microsoft.com/office/drawing/2014/main" id="{2585B91A-C5B0-732C-87A8-4AD4024D3013}"/>
              </a:ext>
            </a:extLst>
          </p:cNvPr>
          <p:cNvSpPr txBox="1">
            <a:spLocks noGrp="1"/>
          </p:cNvSpPr>
          <p:nvPr>
            <p:ph type="body" idx="1"/>
          </p:nvPr>
        </p:nvSpPr>
        <p:spPr>
          <a:xfrm>
            <a:off x="809648" y="1715543"/>
            <a:ext cx="10146059" cy="4732850"/>
          </a:xfrm>
          <a:prstGeom prst="rect">
            <a:avLst/>
          </a:prstGeom>
        </p:spPr>
        <p:txBody>
          <a:bodyPr spcFirstLastPara="1" vert="horz" wrap="square" lIns="91440" tIns="45720" rIns="91440" bIns="45720" rtlCol="0" anchor="t" anchorCtr="0">
            <a:noAutofit/>
          </a:bodyPr>
          <a:lstStyle/>
          <a:p>
            <a:pPr marL="723265">
              <a:lnSpc>
                <a:spcPct val="90000"/>
              </a:lnSpc>
              <a:spcBef>
                <a:spcPts val="1600"/>
              </a:spcBef>
              <a:buSzPts val="2260"/>
              <a:buFont typeface="Courier New,monospace" panose="020B0604020202020204" pitchFamily="34" charset="0"/>
              <a:buChar char="o"/>
            </a:pPr>
            <a:r>
              <a:rPr lang="en-US" sz="2000" err="1">
                <a:solidFill>
                  <a:schemeClr val="bg1"/>
                </a:solidFill>
              </a:rPr>
              <a:t>Problemformulering</a:t>
            </a:r>
            <a:r>
              <a:rPr lang="en-US" sz="2000">
                <a:solidFill>
                  <a:schemeClr val="bg1"/>
                </a:solidFill>
              </a:rPr>
              <a:t> &amp; </a:t>
            </a:r>
            <a:r>
              <a:rPr lang="en-US" sz="2000" err="1">
                <a:solidFill>
                  <a:schemeClr val="bg1"/>
                </a:solidFill>
              </a:rPr>
              <a:t>mål</a:t>
            </a:r>
            <a:r>
              <a:rPr lang="en-US" sz="2000">
                <a:solidFill>
                  <a:schemeClr val="bg1"/>
                </a:solidFill>
              </a:rPr>
              <a:t> </a:t>
            </a:r>
            <a:r>
              <a:rPr lang="en-US" sz="2000" err="1">
                <a:solidFill>
                  <a:schemeClr val="bg1"/>
                </a:solidFill>
              </a:rPr>
              <a:t>tas</a:t>
            </a:r>
            <a:r>
              <a:rPr lang="en-US" sz="2000">
                <a:solidFill>
                  <a:schemeClr val="bg1"/>
                </a:solidFill>
              </a:rPr>
              <a:t> </a:t>
            </a:r>
            <a:r>
              <a:rPr lang="en-US" sz="2000" err="1">
                <a:solidFill>
                  <a:schemeClr val="bg1"/>
                </a:solidFill>
              </a:rPr>
              <a:t>upp</a:t>
            </a:r>
            <a:r>
              <a:rPr lang="en-US" sz="2000">
                <a:solidFill>
                  <a:schemeClr val="bg1"/>
                </a:solidFill>
              </a:rPr>
              <a:t> </a:t>
            </a:r>
            <a:r>
              <a:rPr lang="en-US" sz="2000" err="1">
                <a:solidFill>
                  <a:schemeClr val="bg1"/>
                </a:solidFill>
              </a:rPr>
              <a:t>gemensamt</a:t>
            </a:r>
            <a:r>
              <a:rPr lang="en-US" sz="2000">
                <a:solidFill>
                  <a:schemeClr val="bg1"/>
                </a:solidFill>
              </a:rPr>
              <a:t> vid </a:t>
            </a:r>
            <a:r>
              <a:rPr lang="en-US" sz="2000" err="1">
                <a:solidFill>
                  <a:schemeClr val="bg1"/>
                </a:solidFill>
              </a:rPr>
              <a:t>gruppintag</a:t>
            </a:r>
          </a:p>
          <a:p>
            <a:pPr marL="723265">
              <a:lnSpc>
                <a:spcPct val="90000"/>
              </a:lnSpc>
              <a:spcBef>
                <a:spcPts val="1600"/>
              </a:spcBef>
              <a:buSzPts val="2260"/>
              <a:buFont typeface="Courier New,monospace" panose="020B0604020202020204" pitchFamily="34" charset="0"/>
              <a:buChar char="o"/>
            </a:pPr>
            <a:r>
              <a:rPr lang="en-US" sz="2000" err="1">
                <a:solidFill>
                  <a:schemeClr val="bg1"/>
                </a:solidFill>
              </a:rPr>
              <a:t>Fokus</a:t>
            </a:r>
            <a:r>
              <a:rPr lang="en-US" sz="2000">
                <a:solidFill>
                  <a:schemeClr val="bg1"/>
                </a:solidFill>
              </a:rPr>
              <a:t>: </a:t>
            </a:r>
            <a:r>
              <a:rPr lang="en-US" sz="2000" err="1">
                <a:solidFill>
                  <a:schemeClr val="bg1"/>
                </a:solidFill>
              </a:rPr>
              <a:t>Väver</a:t>
            </a:r>
            <a:r>
              <a:rPr lang="en-US" sz="2000">
                <a:solidFill>
                  <a:schemeClr val="bg1"/>
                </a:solidFill>
              </a:rPr>
              <a:t> in </a:t>
            </a:r>
            <a:r>
              <a:rPr lang="en-US" sz="2000" err="1">
                <a:solidFill>
                  <a:schemeClr val="bg1"/>
                </a:solidFill>
              </a:rPr>
              <a:t>psykoedukation</a:t>
            </a:r>
            <a:r>
              <a:rPr lang="en-US" sz="2000">
                <a:solidFill>
                  <a:schemeClr val="bg1"/>
                </a:solidFill>
              </a:rPr>
              <a:t> </a:t>
            </a:r>
            <a:r>
              <a:rPr lang="en-US" sz="2000" err="1">
                <a:solidFill>
                  <a:schemeClr val="bg1"/>
                </a:solidFill>
              </a:rPr>
              <a:t>i</a:t>
            </a:r>
            <a:r>
              <a:rPr lang="en-US" sz="2000">
                <a:solidFill>
                  <a:schemeClr val="bg1"/>
                </a:solidFill>
              </a:rPr>
              <a:t> </a:t>
            </a:r>
            <a:r>
              <a:rPr lang="en-US" sz="2000" err="1">
                <a:solidFill>
                  <a:schemeClr val="bg1"/>
                </a:solidFill>
              </a:rPr>
              <a:t>medveten</a:t>
            </a:r>
            <a:r>
              <a:rPr lang="en-US" sz="2000">
                <a:solidFill>
                  <a:schemeClr val="bg1"/>
                </a:solidFill>
              </a:rPr>
              <a:t> </a:t>
            </a:r>
            <a:r>
              <a:rPr lang="en-US" sz="2000" err="1">
                <a:solidFill>
                  <a:schemeClr val="bg1"/>
                </a:solidFill>
              </a:rPr>
              <a:t>närvaro</a:t>
            </a:r>
            <a:r>
              <a:rPr lang="en-US" sz="2000">
                <a:solidFill>
                  <a:schemeClr val="bg1"/>
                </a:solidFill>
              </a:rPr>
              <a:t>, </a:t>
            </a:r>
            <a:r>
              <a:rPr lang="en-US" sz="2000" err="1">
                <a:solidFill>
                  <a:schemeClr val="bg1"/>
                </a:solidFill>
              </a:rPr>
              <a:t>kroppskännedom</a:t>
            </a:r>
            <a:r>
              <a:rPr lang="en-US" sz="2000">
                <a:solidFill>
                  <a:schemeClr val="bg1"/>
                </a:solidFill>
              </a:rPr>
              <a:t>, </a:t>
            </a:r>
            <a:r>
              <a:rPr lang="en-US" sz="2000" err="1">
                <a:solidFill>
                  <a:schemeClr val="bg1"/>
                </a:solidFill>
              </a:rPr>
              <a:t>exponerings</a:t>
            </a:r>
            <a:r>
              <a:rPr lang="en-US" sz="2000">
                <a:solidFill>
                  <a:schemeClr val="bg1"/>
                </a:solidFill>
              </a:rPr>
              <a:t>- och </a:t>
            </a:r>
            <a:r>
              <a:rPr lang="en-US" sz="2000" err="1">
                <a:solidFill>
                  <a:schemeClr val="bg1"/>
                </a:solidFill>
              </a:rPr>
              <a:t>kommunikationsövningar</a:t>
            </a:r>
            <a:endParaRPr lang="en-US" err="1">
              <a:solidFill>
                <a:schemeClr val="bg1"/>
              </a:solidFill>
            </a:endParaRPr>
          </a:p>
          <a:p>
            <a:pPr marL="723265">
              <a:lnSpc>
                <a:spcPct val="90000"/>
              </a:lnSpc>
              <a:spcBef>
                <a:spcPts val="1600"/>
              </a:spcBef>
              <a:buSzPts val="2260"/>
              <a:buFont typeface="Courier New,monospace" panose="020B0604020202020204" pitchFamily="34" charset="0"/>
              <a:buChar char="o"/>
            </a:pPr>
            <a:r>
              <a:rPr lang="en-US" sz="2000" err="1">
                <a:solidFill>
                  <a:schemeClr val="bg1"/>
                </a:solidFill>
              </a:rPr>
              <a:t>Känslor</a:t>
            </a:r>
            <a:r>
              <a:rPr lang="en-US" sz="2000">
                <a:solidFill>
                  <a:schemeClr val="bg1"/>
                </a:solidFill>
              </a:rPr>
              <a:t> (</a:t>
            </a:r>
            <a:r>
              <a:rPr lang="en-US" sz="2000" err="1">
                <a:solidFill>
                  <a:schemeClr val="bg1"/>
                </a:solidFill>
              </a:rPr>
              <a:t>inte</a:t>
            </a:r>
            <a:r>
              <a:rPr lang="en-US" sz="2000">
                <a:solidFill>
                  <a:schemeClr val="bg1"/>
                </a:solidFill>
              </a:rPr>
              <a:t> </a:t>
            </a:r>
            <a:r>
              <a:rPr lang="en-US" sz="2000" err="1">
                <a:solidFill>
                  <a:schemeClr val="bg1"/>
                </a:solidFill>
              </a:rPr>
              <a:t>tankar</a:t>
            </a:r>
            <a:r>
              <a:rPr lang="en-US" sz="2000">
                <a:solidFill>
                  <a:schemeClr val="bg1"/>
                </a:solidFill>
              </a:rPr>
              <a:t>), ”För </a:t>
            </a:r>
            <a:r>
              <a:rPr lang="en-US" sz="2000" err="1">
                <a:solidFill>
                  <a:schemeClr val="bg1"/>
                </a:solidFill>
              </a:rPr>
              <a:t>mycket</a:t>
            </a:r>
            <a:r>
              <a:rPr lang="en-US" sz="2000">
                <a:solidFill>
                  <a:schemeClr val="bg1"/>
                </a:solidFill>
              </a:rPr>
              <a:t>” </a:t>
            </a:r>
            <a:r>
              <a:rPr lang="en-US" sz="2000" err="1">
                <a:solidFill>
                  <a:schemeClr val="bg1"/>
                </a:solidFill>
              </a:rPr>
              <a:t>rädsla</a:t>
            </a:r>
            <a:r>
              <a:rPr lang="en-US" sz="2000">
                <a:solidFill>
                  <a:schemeClr val="bg1"/>
                </a:solidFill>
              </a:rPr>
              <a:t>/</a:t>
            </a:r>
            <a:r>
              <a:rPr lang="en-US" sz="2000" err="1">
                <a:solidFill>
                  <a:schemeClr val="bg1"/>
                </a:solidFill>
              </a:rPr>
              <a:t>skam</a:t>
            </a:r>
            <a:r>
              <a:rPr lang="en-US" sz="2000">
                <a:solidFill>
                  <a:schemeClr val="bg1"/>
                </a:solidFill>
              </a:rPr>
              <a:t>. ”För lite” </a:t>
            </a:r>
            <a:r>
              <a:rPr lang="en-US" sz="2000" err="1">
                <a:solidFill>
                  <a:schemeClr val="bg1"/>
                </a:solidFill>
              </a:rPr>
              <a:t>positiva</a:t>
            </a:r>
            <a:r>
              <a:rPr lang="en-US" sz="2000">
                <a:solidFill>
                  <a:schemeClr val="bg1"/>
                </a:solidFill>
              </a:rPr>
              <a:t> </a:t>
            </a:r>
            <a:r>
              <a:rPr lang="en-US" sz="2000" err="1">
                <a:solidFill>
                  <a:schemeClr val="bg1"/>
                </a:solidFill>
              </a:rPr>
              <a:t>känslor</a:t>
            </a:r>
            <a:r>
              <a:rPr lang="en-US" sz="2000">
                <a:solidFill>
                  <a:schemeClr val="bg1"/>
                </a:solidFill>
              </a:rPr>
              <a:t> </a:t>
            </a:r>
          </a:p>
          <a:p>
            <a:pPr marL="608965" indent="-228600">
              <a:lnSpc>
                <a:spcPct val="90000"/>
              </a:lnSpc>
              <a:spcBef>
                <a:spcPts val="1600"/>
              </a:spcBef>
              <a:buSzPts val="2260"/>
              <a:buFont typeface="Courier New" panose="020B0604020202020204" pitchFamily="34" charset="0"/>
              <a:buChar char="o"/>
            </a:pPr>
            <a:r>
              <a:rPr lang="en-US" sz="2000">
                <a:solidFill>
                  <a:schemeClr val="bg1"/>
                </a:solidFill>
              </a:rPr>
              <a:t>  </a:t>
            </a:r>
            <a:r>
              <a:rPr lang="en-US" sz="2000" err="1">
                <a:solidFill>
                  <a:schemeClr val="bg1"/>
                </a:solidFill>
              </a:rPr>
              <a:t>Undvikande</a:t>
            </a:r>
            <a:r>
              <a:rPr lang="en-US" sz="2000">
                <a:solidFill>
                  <a:schemeClr val="bg1"/>
                </a:solidFill>
              </a:rPr>
              <a:t> </a:t>
            </a:r>
            <a:r>
              <a:rPr lang="en-US" sz="2000" err="1">
                <a:solidFill>
                  <a:schemeClr val="bg1"/>
                </a:solidFill>
              </a:rPr>
              <a:t>impulser</a:t>
            </a:r>
            <a:endParaRPr lang="en-US" sz="2000">
              <a:solidFill>
                <a:schemeClr val="bg1"/>
              </a:solidFill>
            </a:endParaRPr>
          </a:p>
          <a:p>
            <a:pPr marL="608965" indent="-228600">
              <a:lnSpc>
                <a:spcPct val="90000"/>
              </a:lnSpc>
              <a:spcBef>
                <a:spcPts val="1600"/>
              </a:spcBef>
              <a:buSzPts val="2260"/>
              <a:buFont typeface="Courier New" panose="020B0604020202020204" pitchFamily="34" charset="0"/>
              <a:buChar char="o"/>
            </a:pPr>
            <a:r>
              <a:rPr lang="en-US" sz="2000" err="1">
                <a:solidFill>
                  <a:schemeClr val="bg1"/>
                </a:solidFill>
              </a:rPr>
              <a:t>Självmedkänsla</a:t>
            </a:r>
            <a:r>
              <a:rPr lang="en-US" sz="2000">
                <a:solidFill>
                  <a:schemeClr val="bg1"/>
                </a:solidFill>
              </a:rPr>
              <a:t>: </a:t>
            </a:r>
            <a:r>
              <a:rPr lang="en-US" sz="2000" err="1">
                <a:solidFill>
                  <a:schemeClr val="bg1"/>
                </a:solidFill>
              </a:rPr>
              <a:t>viktigt</a:t>
            </a:r>
            <a:r>
              <a:rPr lang="en-US" sz="2000">
                <a:solidFill>
                  <a:schemeClr val="bg1"/>
                </a:solidFill>
              </a:rPr>
              <a:t> </a:t>
            </a:r>
            <a:r>
              <a:rPr lang="en-US" sz="2000" err="1">
                <a:solidFill>
                  <a:schemeClr val="bg1"/>
                </a:solidFill>
              </a:rPr>
              <a:t>inslag</a:t>
            </a:r>
            <a:r>
              <a:rPr lang="en-US" sz="2000">
                <a:solidFill>
                  <a:schemeClr val="bg1"/>
                </a:solidFill>
              </a:rPr>
              <a:t> för </a:t>
            </a:r>
            <a:r>
              <a:rPr lang="en-US" sz="2000" err="1">
                <a:solidFill>
                  <a:schemeClr val="bg1"/>
                </a:solidFill>
              </a:rPr>
              <a:t>att</a:t>
            </a:r>
            <a:r>
              <a:rPr lang="en-US" sz="2000">
                <a:solidFill>
                  <a:schemeClr val="bg1"/>
                </a:solidFill>
              </a:rPr>
              <a:t> </a:t>
            </a:r>
            <a:r>
              <a:rPr lang="en-US" sz="2000" err="1">
                <a:solidFill>
                  <a:schemeClr val="bg1"/>
                </a:solidFill>
              </a:rPr>
              <a:t>kunna</a:t>
            </a:r>
            <a:r>
              <a:rPr lang="en-US" sz="2000">
                <a:solidFill>
                  <a:schemeClr val="bg1"/>
                </a:solidFill>
              </a:rPr>
              <a:t> </a:t>
            </a:r>
            <a:r>
              <a:rPr lang="en-US" sz="2000" err="1">
                <a:solidFill>
                  <a:schemeClr val="bg1"/>
                </a:solidFill>
              </a:rPr>
              <a:t>handskas</a:t>
            </a:r>
            <a:r>
              <a:rPr lang="en-US" sz="2000">
                <a:solidFill>
                  <a:schemeClr val="bg1"/>
                </a:solidFill>
              </a:rPr>
              <a:t> med </a:t>
            </a:r>
            <a:r>
              <a:rPr lang="en-US" sz="2000" err="1">
                <a:solidFill>
                  <a:schemeClr val="bg1"/>
                </a:solidFill>
              </a:rPr>
              <a:t>återkommande</a:t>
            </a:r>
            <a:r>
              <a:rPr lang="en-US" sz="2000">
                <a:solidFill>
                  <a:schemeClr val="bg1"/>
                </a:solidFill>
              </a:rPr>
              <a:t> </a:t>
            </a:r>
            <a:r>
              <a:rPr lang="en-US" sz="2000" err="1">
                <a:solidFill>
                  <a:schemeClr val="bg1"/>
                </a:solidFill>
              </a:rPr>
              <a:t>skamkänslor</a:t>
            </a:r>
            <a:endParaRPr lang="en-US" err="1">
              <a:solidFill>
                <a:schemeClr val="bg1"/>
              </a:solidFill>
            </a:endParaRPr>
          </a:p>
          <a:p>
            <a:pPr marL="608965" indent="-228600">
              <a:lnSpc>
                <a:spcPct val="90000"/>
              </a:lnSpc>
              <a:spcBef>
                <a:spcPts val="1600"/>
              </a:spcBef>
              <a:buSzPts val="2260"/>
              <a:buFont typeface="Courier New" panose="020B0604020202020204" pitchFamily="34" charset="0"/>
              <a:buChar char="o"/>
            </a:pPr>
            <a:r>
              <a:rPr lang="en-US" sz="2000" err="1">
                <a:solidFill>
                  <a:schemeClr val="bg1"/>
                </a:solidFill>
              </a:rPr>
              <a:t>Förklaringsmodell</a:t>
            </a:r>
            <a:r>
              <a:rPr lang="en-US" sz="2000">
                <a:solidFill>
                  <a:schemeClr val="bg1"/>
                </a:solidFill>
              </a:rPr>
              <a:t> för </a:t>
            </a:r>
            <a:r>
              <a:rPr lang="en-US" sz="2000" err="1">
                <a:solidFill>
                  <a:schemeClr val="bg1"/>
                </a:solidFill>
              </a:rPr>
              <a:t>undvikande</a:t>
            </a:r>
            <a:r>
              <a:rPr lang="en-US" sz="2000">
                <a:solidFill>
                  <a:schemeClr val="bg1"/>
                </a:solidFill>
              </a:rPr>
              <a:t>: Onda </a:t>
            </a:r>
            <a:r>
              <a:rPr lang="en-US" sz="2000" err="1">
                <a:solidFill>
                  <a:schemeClr val="bg1"/>
                </a:solidFill>
              </a:rPr>
              <a:t>cirkeln</a:t>
            </a:r>
            <a:r>
              <a:rPr lang="en-US" sz="2000">
                <a:solidFill>
                  <a:schemeClr val="bg1"/>
                </a:solidFill>
              </a:rPr>
              <a:t>/ Goda </a:t>
            </a:r>
            <a:r>
              <a:rPr lang="en-US" sz="2000" err="1">
                <a:solidFill>
                  <a:schemeClr val="bg1"/>
                </a:solidFill>
              </a:rPr>
              <a:t>cirkeln</a:t>
            </a:r>
            <a:r>
              <a:rPr lang="en-US" sz="2000">
                <a:solidFill>
                  <a:schemeClr val="bg1"/>
                </a:solidFill>
              </a:rPr>
              <a:t> </a:t>
            </a:r>
            <a:endParaRPr lang="en-US">
              <a:solidFill>
                <a:schemeClr val="bg1"/>
              </a:solidFill>
            </a:endParaRPr>
          </a:p>
          <a:p>
            <a:pPr marL="608965" indent="-228600">
              <a:lnSpc>
                <a:spcPct val="90000"/>
              </a:lnSpc>
              <a:spcBef>
                <a:spcPts val="1600"/>
              </a:spcBef>
              <a:buSzPts val="2260"/>
              <a:buFont typeface="Courier New" panose="020B0604020202020204" pitchFamily="34" charset="0"/>
              <a:buChar char="o"/>
            </a:pPr>
            <a:r>
              <a:rPr lang="en-US" sz="2000">
                <a:solidFill>
                  <a:schemeClr val="bg1"/>
                </a:solidFill>
              </a:rPr>
              <a:t> </a:t>
            </a:r>
            <a:r>
              <a:rPr lang="en-US" sz="2000" err="1">
                <a:solidFill>
                  <a:schemeClr val="bg1"/>
                </a:solidFill>
              </a:rPr>
              <a:t>Förändringsmodul</a:t>
            </a:r>
            <a:r>
              <a:rPr lang="en-US" sz="2000">
                <a:solidFill>
                  <a:schemeClr val="bg1"/>
                </a:solidFill>
              </a:rPr>
              <a:t>: </a:t>
            </a:r>
            <a:r>
              <a:rPr lang="en-US" sz="2000" err="1">
                <a:solidFill>
                  <a:schemeClr val="bg1"/>
                </a:solidFill>
              </a:rPr>
              <a:t>speciellt</a:t>
            </a:r>
            <a:r>
              <a:rPr lang="en-US" sz="2000">
                <a:solidFill>
                  <a:schemeClr val="bg1"/>
                </a:solidFill>
              </a:rPr>
              <a:t> </a:t>
            </a:r>
            <a:r>
              <a:rPr lang="en-US" sz="2000" err="1">
                <a:solidFill>
                  <a:schemeClr val="bg1"/>
                </a:solidFill>
              </a:rPr>
              <a:t>fokus</a:t>
            </a:r>
            <a:r>
              <a:rPr lang="en-US" sz="2000">
                <a:solidFill>
                  <a:schemeClr val="bg1"/>
                </a:solidFill>
              </a:rPr>
              <a:t> </a:t>
            </a:r>
            <a:r>
              <a:rPr lang="en-US" sz="2000" err="1">
                <a:solidFill>
                  <a:schemeClr val="bg1"/>
                </a:solidFill>
              </a:rPr>
              <a:t>på</a:t>
            </a:r>
            <a:r>
              <a:rPr lang="en-US" sz="2000">
                <a:solidFill>
                  <a:schemeClr val="bg1"/>
                </a:solidFill>
              </a:rPr>
              <a:t> </a:t>
            </a:r>
            <a:r>
              <a:rPr lang="en-US" sz="2000" err="1">
                <a:solidFill>
                  <a:schemeClr val="bg1"/>
                </a:solidFill>
              </a:rPr>
              <a:t>förändring</a:t>
            </a:r>
            <a:r>
              <a:rPr lang="en-US" sz="2000">
                <a:solidFill>
                  <a:schemeClr val="bg1"/>
                </a:solidFill>
              </a:rPr>
              <a:t> och </a:t>
            </a:r>
            <a:r>
              <a:rPr lang="en-US" sz="2000" err="1">
                <a:solidFill>
                  <a:schemeClr val="bg1"/>
                </a:solidFill>
              </a:rPr>
              <a:t>känslor</a:t>
            </a:r>
            <a:r>
              <a:rPr lang="en-US" sz="2000">
                <a:solidFill>
                  <a:schemeClr val="bg1"/>
                </a:solidFill>
              </a:rPr>
              <a:t> </a:t>
            </a:r>
            <a:r>
              <a:rPr lang="en-US" sz="2000" err="1">
                <a:solidFill>
                  <a:schemeClr val="bg1"/>
                </a:solidFill>
              </a:rPr>
              <a:t>som</a:t>
            </a:r>
            <a:r>
              <a:rPr lang="en-US" sz="2000">
                <a:solidFill>
                  <a:schemeClr val="bg1"/>
                </a:solidFill>
              </a:rPr>
              <a:t> </a:t>
            </a:r>
            <a:r>
              <a:rPr lang="en-US" sz="2000" err="1">
                <a:solidFill>
                  <a:schemeClr val="bg1"/>
                </a:solidFill>
              </a:rPr>
              <a:t>väcks</a:t>
            </a:r>
            <a:r>
              <a:rPr lang="en-US" sz="2000">
                <a:solidFill>
                  <a:schemeClr val="bg1"/>
                </a:solidFill>
              </a:rPr>
              <a:t>. </a:t>
            </a:r>
            <a:r>
              <a:rPr lang="en-US" sz="2000" err="1">
                <a:solidFill>
                  <a:schemeClr val="bg1"/>
                </a:solidFill>
              </a:rPr>
              <a:t>Rädsla</a:t>
            </a:r>
            <a:r>
              <a:rPr lang="en-US" sz="2000">
                <a:solidFill>
                  <a:schemeClr val="bg1"/>
                </a:solidFill>
              </a:rPr>
              <a:t> </a:t>
            </a:r>
            <a:r>
              <a:rPr lang="en-US" sz="2000" err="1">
                <a:solidFill>
                  <a:schemeClr val="bg1"/>
                </a:solidFill>
              </a:rPr>
              <a:t>misslyckas</a:t>
            </a:r>
            <a:r>
              <a:rPr lang="en-US" sz="2000">
                <a:solidFill>
                  <a:schemeClr val="bg1"/>
                </a:solidFill>
              </a:rPr>
              <a:t> --&gt; </a:t>
            </a:r>
            <a:r>
              <a:rPr lang="en-US" sz="2000" err="1">
                <a:solidFill>
                  <a:schemeClr val="bg1"/>
                </a:solidFill>
              </a:rPr>
              <a:t>svårigheter</a:t>
            </a:r>
            <a:r>
              <a:rPr lang="en-US" sz="2000">
                <a:solidFill>
                  <a:schemeClr val="bg1"/>
                </a:solidFill>
              </a:rPr>
              <a:t> </a:t>
            </a:r>
            <a:r>
              <a:rPr lang="en-US" sz="2000" err="1">
                <a:solidFill>
                  <a:schemeClr val="bg1"/>
                </a:solidFill>
              </a:rPr>
              <a:t>att</a:t>
            </a:r>
            <a:r>
              <a:rPr lang="en-US" sz="2000">
                <a:solidFill>
                  <a:schemeClr val="bg1"/>
                </a:solidFill>
              </a:rPr>
              <a:t> </a:t>
            </a:r>
            <a:r>
              <a:rPr lang="en-US" sz="2000" err="1">
                <a:solidFill>
                  <a:schemeClr val="bg1"/>
                </a:solidFill>
              </a:rPr>
              <a:t>sätta</a:t>
            </a:r>
            <a:r>
              <a:rPr lang="en-US" sz="2000">
                <a:solidFill>
                  <a:schemeClr val="bg1"/>
                </a:solidFill>
              </a:rPr>
              <a:t> </a:t>
            </a:r>
            <a:r>
              <a:rPr lang="en-US" sz="2000" err="1">
                <a:solidFill>
                  <a:schemeClr val="bg1"/>
                </a:solidFill>
              </a:rPr>
              <a:t>mål</a:t>
            </a:r>
            <a:r>
              <a:rPr lang="en-US" sz="2000">
                <a:solidFill>
                  <a:schemeClr val="bg1"/>
                </a:solidFill>
              </a:rPr>
              <a:t>. </a:t>
            </a:r>
            <a:r>
              <a:rPr lang="en-US" sz="2000" err="1">
                <a:solidFill>
                  <a:schemeClr val="bg1"/>
                </a:solidFill>
              </a:rPr>
              <a:t>Prestationskrav</a:t>
            </a:r>
            <a:r>
              <a:rPr lang="en-US" sz="2000">
                <a:solidFill>
                  <a:schemeClr val="bg1"/>
                </a:solidFill>
              </a:rPr>
              <a:t>--&gt; </a:t>
            </a:r>
            <a:r>
              <a:rPr lang="en-US" sz="2000" err="1">
                <a:solidFill>
                  <a:schemeClr val="bg1"/>
                </a:solidFill>
              </a:rPr>
              <a:t>svårigheter</a:t>
            </a:r>
            <a:r>
              <a:rPr lang="en-US" sz="2000">
                <a:solidFill>
                  <a:schemeClr val="bg1"/>
                </a:solidFill>
              </a:rPr>
              <a:t> </a:t>
            </a:r>
            <a:r>
              <a:rPr lang="en-US" sz="2000" err="1">
                <a:solidFill>
                  <a:schemeClr val="bg1"/>
                </a:solidFill>
              </a:rPr>
              <a:t>rimliga</a:t>
            </a:r>
            <a:r>
              <a:rPr lang="en-US" sz="2000">
                <a:solidFill>
                  <a:schemeClr val="bg1"/>
                </a:solidFill>
              </a:rPr>
              <a:t> </a:t>
            </a:r>
            <a:r>
              <a:rPr lang="en-US" sz="2000" err="1">
                <a:solidFill>
                  <a:schemeClr val="bg1"/>
                </a:solidFill>
              </a:rPr>
              <a:t>delmål</a:t>
            </a:r>
          </a:p>
          <a:p>
            <a:pPr marL="608965" indent="-228600">
              <a:lnSpc>
                <a:spcPct val="90000"/>
              </a:lnSpc>
              <a:spcBef>
                <a:spcPts val="1600"/>
              </a:spcBef>
              <a:buClr>
                <a:prstClr val="black"/>
              </a:buClr>
              <a:buSzPts val="2260"/>
              <a:buFont typeface="Courier New" panose="020B0604020202020204" pitchFamily="34" charset="0"/>
              <a:buChar char="o"/>
            </a:pPr>
            <a:endParaRPr lang="en-US" sz="2000">
              <a:solidFill>
                <a:schemeClr val="bg1"/>
              </a:solidFill>
            </a:endParaRPr>
          </a:p>
          <a:p>
            <a:pPr marL="608965" indent="-228600">
              <a:lnSpc>
                <a:spcPct val="90000"/>
              </a:lnSpc>
              <a:spcBef>
                <a:spcPts val="1600"/>
              </a:spcBef>
              <a:buClr>
                <a:schemeClr val="dk1"/>
              </a:buClr>
              <a:buSzPts val="2260"/>
              <a:buFont typeface="Courier New" panose="020B0604020202020204" pitchFamily="34" charset="0"/>
              <a:buChar char="o"/>
            </a:pPr>
            <a:endParaRPr lang="en-US" sz="2000">
              <a:solidFill>
                <a:schemeClr val="bg1"/>
              </a:solidFill>
            </a:endParaRPr>
          </a:p>
          <a:p>
            <a:pPr marL="380365" indent="0">
              <a:lnSpc>
                <a:spcPct val="90000"/>
              </a:lnSpc>
              <a:spcBef>
                <a:spcPts val="1600"/>
              </a:spcBef>
              <a:buClr>
                <a:schemeClr val="dk1"/>
              </a:buClr>
              <a:buSzPts val="2260"/>
              <a:buNone/>
            </a:pPr>
            <a:endParaRPr lang="en-US" sz="2000">
              <a:solidFill>
                <a:schemeClr val="bg1"/>
              </a:solidFill>
            </a:endParaRPr>
          </a:p>
          <a:p>
            <a:pPr marL="608965" indent="-228600">
              <a:lnSpc>
                <a:spcPct val="90000"/>
              </a:lnSpc>
              <a:buFont typeface="Courier New" panose="020B0604020202020204" pitchFamily="34" charset="0"/>
              <a:buChar char="o"/>
            </a:pPr>
            <a:endParaRPr lang="en-US" sz="2000">
              <a:solidFill>
                <a:schemeClr val="bg1"/>
              </a:solidFill>
            </a:endParaRPr>
          </a:p>
        </p:txBody>
      </p:sp>
    </p:spTree>
    <p:extLst>
      <p:ext uri="{BB962C8B-B14F-4D97-AF65-F5344CB8AC3E}">
        <p14:creationId xmlns:p14="http://schemas.microsoft.com/office/powerpoint/2010/main" val="8191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5">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5">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5">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5">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65">
                                            <p:txEl>
                                              <p:pRg st="2" end="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65">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65">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65">
                                            <p:txEl>
                                              <p:pRg st="5" end="5"/>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65">
                                            <p:txEl>
                                              <p:pRg st="6" end="6"/>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65">
                                            <p:txEl>
                                              <p:pRg st="0" end="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65">
                                            <p:txEl>
                                              <p:pRg st="1" end="1"/>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6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91C19B858CCCE540A2EF666D8D51C216" ma:contentTypeVersion="3" ma:contentTypeDescription="Create a new document." ma:contentTypeScope="" ma:versionID="8a9d8b5754613ebb55aaefe2b050a41a">
  <xsd:schema xmlns:xsd="http://www.w3.org/2001/XMLSchema" xmlns:xs="http://www.w3.org/2001/XMLSchema" xmlns:p="http://schemas.microsoft.com/office/2006/metadata/properties" xmlns:ns2="5d306b3e-4368-4af6-8d04-bfec1c73e42d" targetNamespace="http://schemas.microsoft.com/office/2006/metadata/properties" ma:root="true" ma:fieldsID="c5805c7ae051bb0d582e1b144e6b0abd" ns2:_="">
    <xsd:import namespace="5d306b3e-4368-4af6-8d04-bfec1c73e42d"/>
    <xsd:element name="properties">
      <xsd:complexType>
        <xsd:sequence>
          <xsd:element name="documentManagement">
            <xsd:complexType>
              <xsd:all>
                <xsd:element ref="ns2:MediaServiceMetadata" minOccurs="0"/>
                <xsd:element ref="ns2:MediaServiceFastMetadata"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d306b3e-4368-4af6-8d04-bfec1c73e42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EAB2476-7C61-46DB-A391-36B624417688}">
  <ds:schemaRefs>
    <ds:schemaRef ds:uri="102f1628-193b-43f7-bcd3-be0bf896cade"/>
    <ds:schemaRef ds:uri="161536ef-12f0-4678-b886-1366f60d2bfe"/>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616AA4FB-6937-49B8-9191-DAB251E9316F}">
  <ds:schemaRefs>
    <ds:schemaRef ds:uri="http://schemas.microsoft.com/sharepoint/v3/contenttype/forms"/>
  </ds:schemaRefs>
</ds:datastoreItem>
</file>

<file path=customXml/itemProps3.xml><?xml version="1.0" encoding="utf-8"?>
<ds:datastoreItem xmlns:ds="http://schemas.openxmlformats.org/officeDocument/2006/customXml" ds:itemID="{96394F6E-7603-4C2A-BC42-111ED86CA1DA}"/>
</file>

<file path=docProps/app.xml><?xml version="1.0" encoding="utf-8"?>
<Properties xmlns="http://schemas.openxmlformats.org/officeDocument/2006/extended-properties" xmlns:vt="http://schemas.openxmlformats.org/officeDocument/2006/docPropsVTypes">
  <Application>Microsoft Office PowerPoint</Application>
  <PresentationFormat>Bredbild</PresentationFormat>
  <Slides>24</Slides>
  <Notes>13</Notes>
  <HiddenSlides>0</HiddenSlides>
  <ScaleCrop>false</ScaleCrop>
  <HeadingPairs>
    <vt:vector size="4" baseType="variant">
      <vt:variant>
        <vt:lpstr>Tema</vt:lpstr>
      </vt:variant>
      <vt:variant>
        <vt:i4>1</vt:i4>
      </vt:variant>
      <vt:variant>
        <vt:lpstr>Bildrubriker</vt:lpstr>
      </vt:variant>
      <vt:variant>
        <vt:i4>24</vt:i4>
      </vt:variant>
    </vt:vector>
  </HeadingPairs>
  <TitlesOfParts>
    <vt:vector size="25" baseType="lpstr">
      <vt:lpstr>Office-tema</vt:lpstr>
      <vt:lpstr>Good Psychiatric Management  vid  undvikande problematik</vt:lpstr>
      <vt:lpstr>Personlighetssyndrom undvikande/ängsliga drag </vt:lpstr>
      <vt:lpstr>Problem &amp; dysfunktionella strategier</vt:lpstr>
      <vt:lpstr>Bakgrund för gruppen</vt:lpstr>
      <vt:lpstr>Good Psychiatric  Management</vt:lpstr>
      <vt:lpstr>Good Psychiatric  Management</vt:lpstr>
      <vt:lpstr>GPM-Undvikande: Struktur och innehåll</vt:lpstr>
      <vt:lpstr>GPM-Undvikande – Struktur och innehåll</vt:lpstr>
      <vt:lpstr>GPM-Undvikande – Struktur och innehåll</vt:lpstr>
      <vt:lpstr>Problem-formulering</vt:lpstr>
      <vt:lpstr>Mål-formulering</vt:lpstr>
      <vt:lpstr>Exempel på exponerings- övningar</vt:lpstr>
      <vt:lpstr>Hur ser en vanlig gruppsession ut?</vt:lpstr>
      <vt:lpstr>PowerPoint-presentation</vt:lpstr>
      <vt:lpstr>PowerPoint-presentation</vt:lpstr>
      <vt:lpstr>Våra upplevelser - Gruppterapi</vt:lpstr>
      <vt:lpstr>Våra upplevelser – Individuell terapi</vt:lpstr>
      <vt:lpstr>Patienternas upplevelse</vt:lpstr>
      <vt:lpstr>Patienter säger...</vt:lpstr>
      <vt:lpstr>Statistik</vt:lpstr>
      <vt:lpstr>Framtid</vt:lpstr>
      <vt:lpstr>Framtid</vt:lpstr>
      <vt:lpstr>GPM-modell för OCPD</vt:lpstr>
      <vt:lpstr>Tack för uppmärksamheten!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revision>52</cp:revision>
  <dcterms:created xsi:type="dcterms:W3CDTF">2026-03-20T13:24:44Z</dcterms:created>
  <dcterms:modified xsi:type="dcterms:W3CDTF">2026-04-27T15:02:45Z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0x01010091C19B858CCCE540A2EF666D8D51C216</vt:lpwstr>
  </property>
  <property fmtid="{D5CDD505-2E9C-101B-9397-08002B2CF9AE}" pid="3" name="MediaServiceImageTags">
    <vt:lpwstr/>
  </property>
</Properties>
</file>