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docMetadata/LabelInfo.xml" ContentType="application/vnd.ms-office.classificationlabels+xml"/>
  <Override PartName="/docProps/app.xml" ContentType="application/vnd.openxmlformats-officedocument.extended-properties+xml"/>
  <Override PartName="/docProps/core.xml" ContentType="application/vnd.openxmlformats-package.core-properties+xml"/>
  <Override PartName="/ppt/changesInfos/changesInfo1.xml" ContentType="application/vnd.ms-powerpoint.changesinfo+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revisionInfo.xml" ContentType="application/vnd.ms-powerpoint.revisioninfo+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openxmlformats.org/officeDocument/2006/relationships/custom-properties" Target="docProps/custom.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5" r:id="rId2"/>
  </p:sldMasterIdLst>
  <p:notesMasterIdLst>
    <p:notesMasterId r:id="rId13"/>
  </p:notesMasterIdLst>
  <p:sldIdLst>
    <p:sldId id="298" r:id="rId3"/>
    <p:sldId id="299" r:id="rId4"/>
    <p:sldId id="293" r:id="rId5"/>
    <p:sldId id="286" r:id="rId6"/>
    <p:sldId id="261" r:id="rId7"/>
    <p:sldId id="279" r:id="rId8"/>
    <p:sldId id="294" r:id="rId9"/>
    <p:sldId id="283" r:id="rId10"/>
    <p:sldId id="288" r:id="rId11"/>
    <p:sldId id="287" r:id="rId12"/>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3B2E440-6AE1-4A03-B51E-8B99EB0406D3}" v="2662" dt="2026-04-28T07:51:14.402"/>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just format 2 - Dekorfärg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E25E649-3F16-4E02-A733-19D2CDBF48F0}" styleName="Mellanmörkt format 3 - Dekorfärg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A488322-F2BA-4B5B-9748-0D474271808F}" styleName="Mellanmörkt format 3 - Dekorfärg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125E5076-3810-47DD-B79F-674D7AD40C01}" styleName="Mörkt format 1 - Dekorfärg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Mörkt format 2 - Dekorfärg 5/Dekorfärg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Mörkt format 2 - Dekorfärg 3/Dekorfärg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Mörkt format 2 - Dekorfärg 1/Dekorfärg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Mörkt forma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AF606853-7671-496A-8E4F-DF71F8EC918B}" styleName="Mörkt format 1 - Dekorfärg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DF18680-E054-41AD-8BC1-D1AEF772440D}" styleName="Mellanmörkt format 2 - Dekorfärg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301B821-A1FF-4177-AEE7-76D212191A09}" styleName="Mellanmörkt format 1 - Dekorfärg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Inget format, inget rutnät">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Format med tema 1 - dekorfärg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Format med tema 1 - dekorfärg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912C8C85-51F0-491E-9774-3900AFEF0FD7}" styleName="Ljust format 2 - Dekorfärg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0A1B5D5-9B99-4C35-A422-299274C87663}" styleName="Mellanmörkt format 1 - Dekorfärg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876"/>
    <p:restoredTop sz="84473" autoAdjust="0"/>
  </p:normalViewPr>
  <p:slideViewPr>
    <p:cSldViewPr snapToGrid="0" snapToObjects="1" showGuides="1">
      <p:cViewPr varScale="1">
        <p:scale>
          <a:sx n="45" d="100"/>
          <a:sy n="45" d="100"/>
        </p:scale>
        <p:origin x="1128" y="26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 Target="slides/slide1.xml"/><Relationship Id="rId21" Type="http://schemas.openxmlformats.org/officeDocument/2006/relationships/customXml" Target="../customXml/item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19"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 Id="rId22"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se-Marie James" userId="e83fafea-b707-4fb9-b3db-bdb57744e7fd" providerId="ADAL" clId="{E81F620E-CC50-47A7-823D-3D0B3FFFCEC2}"/>
    <pc:docChg chg="undo redo custSel addSld delSld modSld sldOrd">
      <pc:chgData name="Rose-Marie James" userId="e83fafea-b707-4fb9-b3db-bdb57744e7fd" providerId="ADAL" clId="{E81F620E-CC50-47A7-823D-3D0B3FFFCEC2}" dt="2026-04-28T07:51:14.402" v="9475"/>
      <pc:docMkLst>
        <pc:docMk/>
      </pc:docMkLst>
      <pc:sldChg chg="addSp delSp modSp mod addAnim delAnim modAnim modNotesTx">
        <pc:chgData name="Rose-Marie James" userId="e83fafea-b707-4fb9-b3db-bdb57744e7fd" providerId="ADAL" clId="{E81F620E-CC50-47A7-823D-3D0B3FFFCEC2}" dt="2026-04-28T07:17:04.425" v="8862" actId="1076"/>
        <pc:sldMkLst>
          <pc:docMk/>
          <pc:sldMk cId="1512299813" sldId="261"/>
        </pc:sldMkLst>
        <pc:spChg chg="add del mod">
          <ac:chgData name="Rose-Marie James" userId="e83fafea-b707-4fb9-b3db-bdb57744e7fd" providerId="ADAL" clId="{E81F620E-CC50-47A7-823D-3D0B3FFFCEC2}" dt="2026-04-27T15:26:15.535" v="7809" actId="478"/>
          <ac:spMkLst>
            <pc:docMk/>
            <pc:sldMk cId="1512299813" sldId="261"/>
            <ac:spMk id="2" creationId="{51381C45-25E0-1C37-C9A0-CACDF89D65C4}"/>
          </ac:spMkLst>
        </pc:spChg>
        <pc:spChg chg="add mod">
          <ac:chgData name="Rose-Marie James" userId="e83fafea-b707-4fb9-b3db-bdb57744e7fd" providerId="ADAL" clId="{E81F620E-CC50-47A7-823D-3D0B3FFFCEC2}" dt="2026-04-28T07:17:04.425" v="8862" actId="1076"/>
          <ac:spMkLst>
            <pc:docMk/>
            <pc:sldMk cId="1512299813" sldId="261"/>
            <ac:spMk id="3" creationId="{19A7901B-2EC3-5617-86E2-87279EB1C749}"/>
          </ac:spMkLst>
        </pc:spChg>
        <pc:spChg chg="add mod">
          <ac:chgData name="Rose-Marie James" userId="e83fafea-b707-4fb9-b3db-bdb57744e7fd" providerId="ADAL" clId="{E81F620E-CC50-47A7-823D-3D0B3FFFCEC2}" dt="2026-04-27T15:25:57.286" v="7766" actId="20577"/>
          <ac:spMkLst>
            <pc:docMk/>
            <pc:sldMk cId="1512299813" sldId="261"/>
            <ac:spMk id="4" creationId="{8B8D4947-C878-768B-82C7-44A78DB6AC23}"/>
          </ac:spMkLst>
        </pc:spChg>
        <pc:spChg chg="add mod">
          <ac:chgData name="Rose-Marie James" userId="e83fafea-b707-4fb9-b3db-bdb57744e7fd" providerId="ADAL" clId="{E81F620E-CC50-47A7-823D-3D0B3FFFCEC2}" dt="2026-04-28T07:17:01.771" v="8861" actId="1076"/>
          <ac:spMkLst>
            <pc:docMk/>
            <pc:sldMk cId="1512299813" sldId="261"/>
            <ac:spMk id="6" creationId="{2B87568E-8BB9-BE11-456B-EFAB83776428}"/>
          </ac:spMkLst>
        </pc:spChg>
        <pc:spChg chg="add del mod">
          <ac:chgData name="Rose-Marie James" userId="e83fafea-b707-4fb9-b3db-bdb57744e7fd" providerId="ADAL" clId="{E81F620E-CC50-47A7-823D-3D0B3FFFCEC2}" dt="2026-04-27T12:31:10.610" v="5275" actId="478"/>
          <ac:spMkLst>
            <pc:docMk/>
            <pc:sldMk cId="1512299813" sldId="261"/>
            <ac:spMk id="7" creationId="{7BE1136B-B219-2EE6-A1A5-B99199FD546E}"/>
          </ac:spMkLst>
        </pc:spChg>
        <pc:spChg chg="mod">
          <ac:chgData name="Rose-Marie James" userId="e83fafea-b707-4fb9-b3db-bdb57744e7fd" providerId="ADAL" clId="{E81F620E-CC50-47A7-823D-3D0B3FFFCEC2}" dt="2026-04-27T14:20:51.982" v="5629" actId="20577"/>
          <ac:spMkLst>
            <pc:docMk/>
            <pc:sldMk cId="1512299813" sldId="261"/>
            <ac:spMk id="16" creationId="{CC77D513-5828-7AB1-9F67-B91A9A253FAE}"/>
          </ac:spMkLst>
        </pc:spChg>
        <pc:spChg chg="add del mod">
          <ac:chgData name="Rose-Marie James" userId="e83fafea-b707-4fb9-b3db-bdb57744e7fd" providerId="ADAL" clId="{E81F620E-CC50-47A7-823D-3D0B3FFFCEC2}" dt="2026-04-27T14:20:47.502" v="5628" actId="21"/>
          <ac:spMkLst>
            <pc:docMk/>
            <pc:sldMk cId="1512299813" sldId="261"/>
            <ac:spMk id="24" creationId="{C71AADFE-53E0-4A1B-D899-DA2A108D4207}"/>
          </ac:spMkLst>
        </pc:spChg>
        <pc:spChg chg="add mod">
          <ac:chgData name="Rose-Marie James" userId="e83fafea-b707-4fb9-b3db-bdb57744e7fd" providerId="ADAL" clId="{E81F620E-CC50-47A7-823D-3D0B3FFFCEC2}" dt="2026-04-27T14:20:56.248" v="5631" actId="1076"/>
          <ac:spMkLst>
            <pc:docMk/>
            <pc:sldMk cId="1512299813" sldId="261"/>
            <ac:spMk id="25" creationId="{C71AADFE-53E0-4A1B-D899-DA2A108D4207}"/>
          </ac:spMkLst>
        </pc:spChg>
        <pc:spChg chg="add del mod">
          <ac:chgData name="Rose-Marie James" userId="e83fafea-b707-4fb9-b3db-bdb57744e7fd" providerId="ADAL" clId="{E81F620E-CC50-47A7-823D-3D0B3FFFCEC2}" dt="2026-04-27T15:30:20.939" v="7924" actId="478"/>
          <ac:spMkLst>
            <pc:docMk/>
            <pc:sldMk cId="1512299813" sldId="261"/>
            <ac:spMk id="26" creationId="{5F5734C1-CBF5-57AE-AF4C-B05A67F85D33}"/>
          </ac:spMkLst>
        </pc:spChg>
        <pc:grpChg chg="add mod">
          <ac:chgData name="Rose-Marie James" userId="e83fafea-b707-4fb9-b3db-bdb57744e7fd" providerId="ADAL" clId="{E81F620E-CC50-47A7-823D-3D0B3FFFCEC2}" dt="2026-04-28T07:16:03.097" v="8854" actId="1076"/>
          <ac:grpSpMkLst>
            <pc:docMk/>
            <pc:sldMk cId="1512299813" sldId="261"/>
            <ac:grpSpMk id="17" creationId="{95909E8D-1625-20CC-1BDC-C6D00D1479BE}"/>
          </ac:grpSpMkLst>
        </pc:grpChg>
        <pc:grpChg chg="add del mod">
          <ac:chgData name="Rose-Marie James" userId="e83fafea-b707-4fb9-b3db-bdb57744e7fd" providerId="ADAL" clId="{E81F620E-CC50-47A7-823D-3D0B3FFFCEC2}" dt="2026-04-27T14:16:52.077" v="5567" actId="165"/>
          <ac:grpSpMkLst>
            <pc:docMk/>
            <pc:sldMk cId="1512299813" sldId="261"/>
            <ac:grpSpMk id="18" creationId="{37868806-5F82-4FF2-9271-D9AD544D93E3}"/>
          </ac:grpSpMkLst>
        </pc:grpChg>
        <pc:grpChg chg="add mod">
          <ac:chgData name="Rose-Marie James" userId="e83fafea-b707-4fb9-b3db-bdb57744e7fd" providerId="ADAL" clId="{E81F620E-CC50-47A7-823D-3D0B3FFFCEC2}" dt="2026-04-28T07:15:59.848" v="8853" actId="1076"/>
          <ac:grpSpMkLst>
            <pc:docMk/>
            <pc:sldMk cId="1512299813" sldId="261"/>
            <ac:grpSpMk id="22" creationId="{44DCC889-09EA-60C6-EC38-F8592BC269AB}"/>
          </ac:grpSpMkLst>
        </pc:grpChg>
        <pc:picChg chg="add mod">
          <ac:chgData name="Rose-Marie James" userId="e83fafea-b707-4fb9-b3db-bdb57744e7fd" providerId="ADAL" clId="{E81F620E-CC50-47A7-823D-3D0B3FFFCEC2}" dt="2026-04-27T14:16:09.112" v="5563" actId="208"/>
          <ac:picMkLst>
            <pc:docMk/>
            <pc:sldMk cId="1512299813" sldId="261"/>
            <ac:picMk id="8" creationId="{340671E5-3718-CB84-1FC9-4DCDEFBE9B16}"/>
          </ac:picMkLst>
        </pc:picChg>
        <pc:picChg chg="add mod">
          <ac:chgData name="Rose-Marie James" userId="e83fafea-b707-4fb9-b3db-bdb57744e7fd" providerId="ADAL" clId="{E81F620E-CC50-47A7-823D-3D0B3FFFCEC2}" dt="2026-04-27T14:16:09.112" v="5563" actId="208"/>
          <ac:picMkLst>
            <pc:docMk/>
            <pc:sldMk cId="1512299813" sldId="261"/>
            <ac:picMk id="10" creationId="{11603CD5-EA51-E27B-A078-1C64BE85C8A3}"/>
          </ac:picMkLst>
        </pc:picChg>
        <pc:picChg chg="add del mod">
          <ac:chgData name="Rose-Marie James" userId="e83fafea-b707-4fb9-b3db-bdb57744e7fd" providerId="ADAL" clId="{E81F620E-CC50-47A7-823D-3D0B3FFFCEC2}" dt="2026-04-27T12:35:58.552" v="5276" actId="478"/>
          <ac:picMkLst>
            <pc:docMk/>
            <pc:sldMk cId="1512299813" sldId="261"/>
            <ac:picMk id="11" creationId="{E7E87D4A-ECD2-2C49-585F-BCB40FBEC4C0}"/>
          </ac:picMkLst>
        </pc:picChg>
        <pc:picChg chg="add del mod">
          <ac:chgData name="Rose-Marie James" userId="e83fafea-b707-4fb9-b3db-bdb57744e7fd" providerId="ADAL" clId="{E81F620E-CC50-47A7-823D-3D0B3FFFCEC2}" dt="2026-04-27T12:36:01.023" v="5277" actId="478"/>
          <ac:picMkLst>
            <pc:docMk/>
            <pc:sldMk cId="1512299813" sldId="261"/>
            <ac:picMk id="13" creationId="{E56CEC1C-ECED-196F-1267-2E34D8088EE3}"/>
          </ac:picMkLst>
        </pc:picChg>
        <pc:picChg chg="add del mod">
          <ac:chgData name="Rose-Marie James" userId="e83fafea-b707-4fb9-b3db-bdb57744e7fd" providerId="ADAL" clId="{E81F620E-CC50-47A7-823D-3D0B3FFFCEC2}" dt="2026-04-27T14:15:23.327" v="5556" actId="478"/>
          <ac:picMkLst>
            <pc:docMk/>
            <pc:sldMk cId="1512299813" sldId="261"/>
            <ac:picMk id="14" creationId="{ECA676D2-BCD1-C36A-C1C9-BFFDC31A5A6A}"/>
          </ac:picMkLst>
        </pc:picChg>
        <pc:picChg chg="add del mod">
          <ac:chgData name="Rose-Marie James" userId="e83fafea-b707-4fb9-b3db-bdb57744e7fd" providerId="ADAL" clId="{E81F620E-CC50-47A7-823D-3D0B3FFFCEC2}" dt="2026-04-27T14:15:21.716" v="5555" actId="478"/>
          <ac:picMkLst>
            <pc:docMk/>
            <pc:sldMk cId="1512299813" sldId="261"/>
            <ac:picMk id="15" creationId="{42B9E5DE-5D6E-E176-7D3C-1EC5921A5022}"/>
          </ac:picMkLst>
        </pc:picChg>
        <pc:picChg chg="mod topLvl">
          <ac:chgData name="Rose-Marie James" userId="e83fafea-b707-4fb9-b3db-bdb57744e7fd" providerId="ADAL" clId="{E81F620E-CC50-47A7-823D-3D0B3FFFCEC2}" dt="2026-04-27T14:17:19.392" v="5572" actId="164"/>
          <ac:picMkLst>
            <pc:docMk/>
            <pc:sldMk cId="1512299813" sldId="261"/>
            <ac:picMk id="19" creationId="{45362720-0C27-D100-4C11-84745CAB37DA}"/>
          </ac:picMkLst>
        </pc:picChg>
        <pc:picChg chg="mod topLvl">
          <ac:chgData name="Rose-Marie James" userId="e83fafea-b707-4fb9-b3db-bdb57744e7fd" providerId="ADAL" clId="{E81F620E-CC50-47A7-823D-3D0B3FFFCEC2}" dt="2026-04-27T14:17:19.392" v="5572" actId="164"/>
          <ac:picMkLst>
            <pc:docMk/>
            <pc:sldMk cId="1512299813" sldId="261"/>
            <ac:picMk id="20" creationId="{CBD1805B-E098-B232-5EE4-B53FA4278440}"/>
          </ac:picMkLst>
        </pc:picChg>
        <pc:picChg chg="add mod">
          <ac:chgData name="Rose-Marie James" userId="e83fafea-b707-4fb9-b3db-bdb57744e7fd" providerId="ADAL" clId="{E81F620E-CC50-47A7-823D-3D0B3FFFCEC2}" dt="2026-04-27T14:17:19.392" v="5572" actId="164"/>
          <ac:picMkLst>
            <pc:docMk/>
            <pc:sldMk cId="1512299813" sldId="261"/>
            <ac:picMk id="21" creationId="{1ADD7FFE-E3BA-146E-6ABA-CFE0A4F2AE58}"/>
          </ac:picMkLst>
        </pc:picChg>
      </pc:sldChg>
      <pc:sldChg chg="addSp delSp modSp mod ord addAnim delAnim modAnim modNotesTx">
        <pc:chgData name="Rose-Marie James" userId="e83fafea-b707-4fb9-b3db-bdb57744e7fd" providerId="ADAL" clId="{E81F620E-CC50-47A7-823D-3D0B3FFFCEC2}" dt="2026-04-28T07:50:37.412" v="9474"/>
        <pc:sldMkLst>
          <pc:docMk/>
          <pc:sldMk cId="3666140061" sldId="279"/>
        </pc:sldMkLst>
        <pc:spChg chg="mod">
          <ac:chgData name="Rose-Marie James" userId="e83fafea-b707-4fb9-b3db-bdb57744e7fd" providerId="ADAL" clId="{E81F620E-CC50-47A7-823D-3D0B3FFFCEC2}" dt="2026-04-27T15:31:07.631" v="7933" actId="1076"/>
          <ac:spMkLst>
            <pc:docMk/>
            <pc:sldMk cId="3666140061" sldId="279"/>
            <ac:spMk id="2" creationId="{8CC0BE6E-6888-5C8C-275B-00257FB198B0}"/>
          </ac:spMkLst>
        </pc:spChg>
        <pc:spChg chg="del mod">
          <ac:chgData name="Rose-Marie James" userId="e83fafea-b707-4fb9-b3db-bdb57744e7fd" providerId="ADAL" clId="{E81F620E-CC50-47A7-823D-3D0B3FFFCEC2}" dt="2026-04-27T15:32:58.924" v="7935" actId="478"/>
          <ac:spMkLst>
            <pc:docMk/>
            <pc:sldMk cId="3666140061" sldId="279"/>
            <ac:spMk id="3" creationId="{6C56CBBA-5299-AD9E-96F4-C481A6CD8434}"/>
          </ac:spMkLst>
        </pc:spChg>
        <pc:spChg chg="add mod">
          <ac:chgData name="Rose-Marie James" userId="e83fafea-b707-4fb9-b3db-bdb57744e7fd" providerId="ADAL" clId="{E81F620E-CC50-47A7-823D-3D0B3FFFCEC2}" dt="2026-04-28T07:49:50.580" v="9469" actId="6549"/>
          <ac:spMkLst>
            <pc:docMk/>
            <pc:sldMk cId="3666140061" sldId="279"/>
            <ac:spMk id="4" creationId="{A02CCB28-E878-41BD-5469-B69E4B14EF94}"/>
          </ac:spMkLst>
        </pc:spChg>
        <pc:spChg chg="del mod">
          <ac:chgData name="Rose-Marie James" userId="e83fafea-b707-4fb9-b3db-bdb57744e7fd" providerId="ADAL" clId="{E81F620E-CC50-47A7-823D-3D0B3FFFCEC2}" dt="2026-04-27T15:32:55.493" v="7934" actId="478"/>
          <ac:spMkLst>
            <pc:docMk/>
            <pc:sldMk cId="3666140061" sldId="279"/>
            <ac:spMk id="4" creationId="{A9968375-05C8-95FF-5ECD-57BB09EBAB00}"/>
          </ac:spMkLst>
        </pc:spChg>
        <pc:spChg chg="del mod">
          <ac:chgData name="Rose-Marie James" userId="e83fafea-b707-4fb9-b3db-bdb57744e7fd" providerId="ADAL" clId="{E81F620E-CC50-47A7-823D-3D0B3FFFCEC2}" dt="2026-04-27T15:32:55.493" v="7934" actId="478"/>
          <ac:spMkLst>
            <pc:docMk/>
            <pc:sldMk cId="3666140061" sldId="279"/>
            <ac:spMk id="5" creationId="{E64E806F-DA21-6938-A69D-F28AE292DC8F}"/>
          </ac:spMkLst>
        </pc:spChg>
        <pc:spChg chg="mod">
          <ac:chgData name="Rose-Marie James" userId="e83fafea-b707-4fb9-b3db-bdb57744e7fd" providerId="ADAL" clId="{E81F620E-CC50-47A7-823D-3D0B3FFFCEC2}" dt="2026-04-28T07:18:39.994" v="8901" actId="1076"/>
          <ac:spMkLst>
            <pc:docMk/>
            <pc:sldMk cId="3666140061" sldId="279"/>
            <ac:spMk id="6" creationId="{C7568C28-B693-098B-4847-F9D164E5C2CE}"/>
          </ac:spMkLst>
        </pc:spChg>
        <pc:spChg chg="mod">
          <ac:chgData name="Rose-Marie James" userId="e83fafea-b707-4fb9-b3db-bdb57744e7fd" providerId="ADAL" clId="{E81F620E-CC50-47A7-823D-3D0B3FFFCEC2}" dt="2026-04-28T07:18:36.384" v="8900" actId="1076"/>
          <ac:spMkLst>
            <pc:docMk/>
            <pc:sldMk cId="3666140061" sldId="279"/>
            <ac:spMk id="7" creationId="{2E9C8563-A054-0AC0-24E7-4F86A8D99571}"/>
          </ac:spMkLst>
        </pc:spChg>
        <pc:spChg chg="del mod">
          <ac:chgData name="Rose-Marie James" userId="e83fafea-b707-4fb9-b3db-bdb57744e7fd" providerId="ADAL" clId="{E81F620E-CC50-47A7-823D-3D0B3FFFCEC2}" dt="2026-04-27T15:33:00.680" v="7936" actId="478"/>
          <ac:spMkLst>
            <pc:docMk/>
            <pc:sldMk cId="3666140061" sldId="279"/>
            <ac:spMk id="8" creationId="{0B6C08A5-790B-AC9F-9FB5-F585BCBC889C}"/>
          </ac:spMkLst>
        </pc:spChg>
        <pc:spChg chg="mod">
          <ac:chgData name="Rose-Marie James" userId="e83fafea-b707-4fb9-b3db-bdb57744e7fd" providerId="ADAL" clId="{E81F620E-CC50-47A7-823D-3D0B3FFFCEC2}" dt="2026-04-28T07:18:43.542" v="8902" actId="1076"/>
          <ac:spMkLst>
            <pc:docMk/>
            <pc:sldMk cId="3666140061" sldId="279"/>
            <ac:spMk id="10" creationId="{6314A901-6611-16EA-CF4D-B4171927AF2D}"/>
          </ac:spMkLst>
        </pc:spChg>
        <pc:spChg chg="add mod">
          <ac:chgData name="Rose-Marie James" userId="e83fafea-b707-4fb9-b3db-bdb57744e7fd" providerId="ADAL" clId="{E81F620E-CC50-47A7-823D-3D0B3FFFCEC2}" dt="2026-04-28T07:18:15.568" v="8897" actId="1076"/>
          <ac:spMkLst>
            <pc:docMk/>
            <pc:sldMk cId="3666140061" sldId="279"/>
            <ac:spMk id="11" creationId="{75AF2842-42CA-CAD5-0DBE-EC22AD4EEE91}"/>
          </ac:spMkLst>
        </pc:spChg>
        <pc:spChg chg="add del mod">
          <ac:chgData name="Rose-Marie James" userId="e83fafea-b707-4fb9-b3db-bdb57744e7fd" providerId="ADAL" clId="{E81F620E-CC50-47A7-823D-3D0B3FFFCEC2}" dt="2026-04-27T14:25:41.855" v="6008" actId="478"/>
          <ac:spMkLst>
            <pc:docMk/>
            <pc:sldMk cId="3666140061" sldId="279"/>
            <ac:spMk id="12" creationId="{370E6518-FAB6-3D8F-A0B8-D460C08E5BC7}"/>
          </ac:spMkLst>
        </pc:spChg>
        <pc:picChg chg="add mod">
          <ac:chgData name="Rose-Marie James" userId="e83fafea-b707-4fb9-b3db-bdb57744e7fd" providerId="ADAL" clId="{E81F620E-CC50-47A7-823D-3D0B3FFFCEC2}" dt="2026-04-28T07:19:01.113" v="8907" actId="1076"/>
          <ac:picMkLst>
            <pc:docMk/>
            <pc:sldMk cId="3666140061" sldId="279"/>
            <ac:picMk id="13" creationId="{1651DAEB-FA8B-37AA-1805-E18D30DB703F}"/>
          </ac:picMkLst>
        </pc:picChg>
        <pc:picChg chg="add del mod">
          <ac:chgData name="Rose-Marie James" userId="e83fafea-b707-4fb9-b3db-bdb57744e7fd" providerId="ADAL" clId="{E81F620E-CC50-47A7-823D-3D0B3FFFCEC2}" dt="2026-04-27T14:25:27.330" v="6005" actId="478"/>
          <ac:picMkLst>
            <pc:docMk/>
            <pc:sldMk cId="3666140061" sldId="279"/>
            <ac:picMk id="15" creationId="{E6826225-1F54-DA4F-43DA-64F4A9798915}"/>
          </ac:picMkLst>
        </pc:picChg>
      </pc:sldChg>
      <pc:sldChg chg="addSp delSp modSp del mod delAnim modAnim modNotesTx">
        <pc:chgData name="Rose-Marie James" userId="e83fafea-b707-4fb9-b3db-bdb57744e7fd" providerId="ADAL" clId="{E81F620E-CC50-47A7-823D-3D0B3FFFCEC2}" dt="2026-04-27T15:39:38.461" v="8659" actId="47"/>
        <pc:sldMkLst>
          <pc:docMk/>
          <pc:sldMk cId="2645229713" sldId="282"/>
        </pc:sldMkLst>
        <pc:spChg chg="mod">
          <ac:chgData name="Rose-Marie James" userId="e83fafea-b707-4fb9-b3db-bdb57744e7fd" providerId="ADAL" clId="{E81F620E-CC50-47A7-823D-3D0B3FFFCEC2}" dt="2026-04-27T14:49:22.425" v="7065" actId="20577"/>
          <ac:spMkLst>
            <pc:docMk/>
            <pc:sldMk cId="2645229713" sldId="282"/>
            <ac:spMk id="2" creationId="{8B0372D0-C04A-6702-5E6A-C9C8201BAE25}"/>
          </ac:spMkLst>
        </pc:spChg>
        <pc:spChg chg="mod">
          <ac:chgData name="Rose-Marie James" userId="e83fafea-b707-4fb9-b3db-bdb57744e7fd" providerId="ADAL" clId="{E81F620E-CC50-47A7-823D-3D0B3FFFCEC2}" dt="2026-04-27T14:51:11.518" v="7389" actId="20577"/>
          <ac:spMkLst>
            <pc:docMk/>
            <pc:sldMk cId="2645229713" sldId="282"/>
            <ac:spMk id="3" creationId="{CBBF3CF5-99FA-1F90-00B0-1D533D85C891}"/>
          </ac:spMkLst>
        </pc:spChg>
        <pc:spChg chg="add del">
          <ac:chgData name="Rose-Marie James" userId="e83fafea-b707-4fb9-b3db-bdb57744e7fd" providerId="ADAL" clId="{E81F620E-CC50-47A7-823D-3D0B3FFFCEC2}" dt="2026-04-27T06:46:08.716" v="4899" actId="22"/>
          <ac:spMkLst>
            <pc:docMk/>
            <pc:sldMk cId="2645229713" sldId="282"/>
            <ac:spMk id="5" creationId="{F3CA3710-2F39-27B5-FD85-E35C4B586723}"/>
          </ac:spMkLst>
        </pc:spChg>
        <pc:picChg chg="add mod">
          <ac:chgData name="Rose-Marie James" userId="e83fafea-b707-4fb9-b3db-bdb57744e7fd" providerId="ADAL" clId="{E81F620E-CC50-47A7-823D-3D0B3FFFCEC2}" dt="2026-04-27T14:51:14.932" v="7390" actId="1076"/>
          <ac:picMkLst>
            <pc:docMk/>
            <pc:sldMk cId="2645229713" sldId="282"/>
            <ac:picMk id="6" creationId="{D565937C-287E-FA12-1AFD-DA8CAE33CC37}"/>
          </ac:picMkLst>
        </pc:picChg>
        <pc:picChg chg="add del mod">
          <ac:chgData name="Rose-Marie James" userId="e83fafea-b707-4fb9-b3db-bdb57744e7fd" providerId="ADAL" clId="{E81F620E-CC50-47A7-823D-3D0B3FFFCEC2}" dt="2026-04-27T14:25:57.684" v="6009" actId="478"/>
          <ac:picMkLst>
            <pc:docMk/>
            <pc:sldMk cId="2645229713" sldId="282"/>
            <ac:picMk id="7" creationId="{40247728-5A27-3120-28B5-1E82BBD66FF8}"/>
          </ac:picMkLst>
        </pc:picChg>
      </pc:sldChg>
      <pc:sldChg chg="addSp delSp modSp mod addAnim delAnim modAnim modNotesTx">
        <pc:chgData name="Rose-Marie James" userId="e83fafea-b707-4fb9-b3db-bdb57744e7fd" providerId="ADAL" clId="{E81F620E-CC50-47A7-823D-3D0B3FFFCEC2}" dt="2026-04-28T07:23:08.816" v="8949" actId="2710"/>
        <pc:sldMkLst>
          <pc:docMk/>
          <pc:sldMk cId="352239607" sldId="283"/>
        </pc:sldMkLst>
        <pc:spChg chg="mod">
          <ac:chgData name="Rose-Marie James" userId="e83fafea-b707-4fb9-b3db-bdb57744e7fd" providerId="ADAL" clId="{E81F620E-CC50-47A7-823D-3D0B3FFFCEC2}" dt="2026-04-23T14:51:55.208" v="45" actId="20577"/>
          <ac:spMkLst>
            <pc:docMk/>
            <pc:sldMk cId="352239607" sldId="283"/>
            <ac:spMk id="2" creationId="{683F0DF4-890A-03E2-673E-CB3B87FFC3B0}"/>
          </ac:spMkLst>
        </pc:spChg>
        <pc:spChg chg="add del mod">
          <ac:chgData name="Rose-Marie James" userId="e83fafea-b707-4fb9-b3db-bdb57744e7fd" providerId="ADAL" clId="{E81F620E-CC50-47A7-823D-3D0B3FFFCEC2}" dt="2026-04-27T14:51:20.671" v="7391" actId="478"/>
          <ac:spMkLst>
            <pc:docMk/>
            <pc:sldMk cId="352239607" sldId="283"/>
            <ac:spMk id="4" creationId="{0299AA7E-9AE0-DABE-2C96-D544BAD2CE7B}"/>
          </ac:spMkLst>
        </pc:spChg>
        <pc:spChg chg="add mod">
          <ac:chgData name="Rose-Marie James" userId="e83fafea-b707-4fb9-b3db-bdb57744e7fd" providerId="ADAL" clId="{E81F620E-CC50-47A7-823D-3D0B3FFFCEC2}" dt="2026-04-28T07:23:08.816" v="8949" actId="2710"/>
          <ac:spMkLst>
            <pc:docMk/>
            <pc:sldMk cId="352239607" sldId="283"/>
            <ac:spMk id="9" creationId="{EC449DB4-B210-5542-EF39-AF1C04A8EB8A}"/>
          </ac:spMkLst>
        </pc:spChg>
        <pc:picChg chg="add del mod">
          <ac:chgData name="Rose-Marie James" userId="e83fafea-b707-4fb9-b3db-bdb57744e7fd" providerId="ADAL" clId="{E81F620E-CC50-47A7-823D-3D0B3FFFCEC2}" dt="2026-04-27T14:51:22.299" v="7392" actId="478"/>
          <ac:picMkLst>
            <pc:docMk/>
            <pc:sldMk cId="352239607" sldId="283"/>
            <ac:picMk id="6" creationId="{75317CF8-FA68-929A-B0D1-8D03E46EC63B}"/>
          </ac:picMkLst>
        </pc:picChg>
      </pc:sldChg>
      <pc:sldChg chg="addSp delSp modSp mod modNotesTx">
        <pc:chgData name="Rose-Marie James" userId="e83fafea-b707-4fb9-b3db-bdb57744e7fd" providerId="ADAL" clId="{E81F620E-CC50-47A7-823D-3D0B3FFFCEC2}" dt="2026-04-28T07:14:34.811" v="8845" actId="1076"/>
        <pc:sldMkLst>
          <pc:docMk/>
          <pc:sldMk cId="1115553949" sldId="286"/>
        </pc:sldMkLst>
        <pc:spChg chg="mod">
          <ac:chgData name="Rose-Marie James" userId="e83fafea-b707-4fb9-b3db-bdb57744e7fd" providerId="ADAL" clId="{E81F620E-CC50-47A7-823D-3D0B3FFFCEC2}" dt="2026-04-28T07:13:59.902" v="8837" actId="1076"/>
          <ac:spMkLst>
            <pc:docMk/>
            <pc:sldMk cId="1115553949" sldId="286"/>
            <ac:spMk id="2" creationId="{F41F17D9-21B3-5EE1-014A-58BE777101DB}"/>
          </ac:spMkLst>
        </pc:spChg>
        <pc:spChg chg="add del mod">
          <ac:chgData name="Rose-Marie James" userId="e83fafea-b707-4fb9-b3db-bdb57744e7fd" providerId="ADAL" clId="{E81F620E-CC50-47A7-823D-3D0B3FFFCEC2}" dt="2026-04-28T07:12:46.349" v="8763" actId="478"/>
          <ac:spMkLst>
            <pc:docMk/>
            <pc:sldMk cId="1115553949" sldId="286"/>
            <ac:spMk id="3" creationId="{EEE7BA6E-946A-DB9B-4FD2-B0339855C22E}"/>
          </ac:spMkLst>
        </pc:spChg>
        <pc:spChg chg="add del mod">
          <ac:chgData name="Rose-Marie James" userId="e83fafea-b707-4fb9-b3db-bdb57744e7fd" providerId="ADAL" clId="{E81F620E-CC50-47A7-823D-3D0B3FFFCEC2}" dt="2026-04-27T12:29:47.002" v="5247" actId="478"/>
          <ac:spMkLst>
            <pc:docMk/>
            <pc:sldMk cId="1115553949" sldId="286"/>
            <ac:spMk id="4" creationId="{25012DBF-D08F-BA56-04D1-74A1F56E7713}"/>
          </ac:spMkLst>
        </pc:spChg>
        <pc:spChg chg="add mod">
          <ac:chgData name="Rose-Marie James" userId="e83fafea-b707-4fb9-b3db-bdb57744e7fd" providerId="ADAL" clId="{E81F620E-CC50-47A7-823D-3D0B3FFFCEC2}" dt="2026-04-28T07:14:34.811" v="8845" actId="1076"/>
          <ac:spMkLst>
            <pc:docMk/>
            <pc:sldMk cId="1115553949" sldId="286"/>
            <ac:spMk id="5" creationId="{2D8A3F84-4EB8-F003-1FC3-6A2283DEBD51}"/>
          </ac:spMkLst>
        </pc:spChg>
        <pc:spChg chg="mod">
          <ac:chgData name="Rose-Marie James" userId="e83fafea-b707-4fb9-b3db-bdb57744e7fd" providerId="ADAL" clId="{E81F620E-CC50-47A7-823D-3D0B3FFFCEC2}" dt="2026-04-28T07:14:18.507" v="8842" actId="20577"/>
          <ac:spMkLst>
            <pc:docMk/>
            <pc:sldMk cId="1115553949" sldId="286"/>
            <ac:spMk id="7" creationId="{CFFC6704-0445-88EA-7E7B-36912E19A46E}"/>
          </ac:spMkLst>
        </pc:spChg>
        <pc:picChg chg="add del mod">
          <ac:chgData name="Rose-Marie James" userId="e83fafea-b707-4fb9-b3db-bdb57744e7fd" providerId="ADAL" clId="{E81F620E-CC50-47A7-823D-3D0B3FFFCEC2}" dt="2026-04-28T07:14:06.831" v="8839" actId="478"/>
          <ac:picMkLst>
            <pc:docMk/>
            <pc:sldMk cId="1115553949" sldId="286"/>
            <ac:picMk id="6" creationId="{C707B855-ECC5-BE6E-4551-C204DD1062AD}"/>
          </ac:picMkLst>
        </pc:picChg>
        <pc:picChg chg="add del mod">
          <ac:chgData name="Rose-Marie James" userId="e83fafea-b707-4fb9-b3db-bdb57744e7fd" providerId="ADAL" clId="{E81F620E-CC50-47A7-823D-3D0B3FFFCEC2}" dt="2026-04-27T12:46:54.628" v="5284" actId="478"/>
          <ac:picMkLst>
            <pc:docMk/>
            <pc:sldMk cId="1115553949" sldId="286"/>
            <ac:picMk id="9" creationId="{610D6482-3212-CA81-DE9B-577D82CC9927}"/>
          </ac:picMkLst>
        </pc:picChg>
      </pc:sldChg>
      <pc:sldChg chg="addSp delSp modSp new mod delAnim modAnim">
        <pc:chgData name="Rose-Marie James" userId="e83fafea-b707-4fb9-b3db-bdb57744e7fd" providerId="ADAL" clId="{E81F620E-CC50-47A7-823D-3D0B3FFFCEC2}" dt="2026-04-28T07:24:03.254" v="8972" actId="20577"/>
        <pc:sldMkLst>
          <pc:docMk/>
          <pc:sldMk cId="2460340352" sldId="288"/>
        </pc:sldMkLst>
        <pc:spChg chg="mod">
          <ac:chgData name="Rose-Marie James" userId="e83fafea-b707-4fb9-b3db-bdb57744e7fd" providerId="ADAL" clId="{E81F620E-CC50-47A7-823D-3D0B3FFFCEC2}" dt="2026-04-28T07:23:33.252" v="8953" actId="14100"/>
          <ac:spMkLst>
            <pc:docMk/>
            <pc:sldMk cId="2460340352" sldId="288"/>
            <ac:spMk id="2" creationId="{4F656FB8-10DD-34FF-215E-360D351BE53F}"/>
          </ac:spMkLst>
        </pc:spChg>
        <pc:spChg chg="add mod">
          <ac:chgData name="Rose-Marie James" userId="e83fafea-b707-4fb9-b3db-bdb57744e7fd" providerId="ADAL" clId="{E81F620E-CC50-47A7-823D-3D0B3FFFCEC2}" dt="2026-04-28T07:24:03.254" v="8972" actId="20577"/>
          <ac:spMkLst>
            <pc:docMk/>
            <pc:sldMk cId="2460340352" sldId="288"/>
            <ac:spMk id="4" creationId="{26A09C1D-AB93-3399-43F0-AAB07D535956}"/>
          </ac:spMkLst>
        </pc:spChg>
        <pc:spChg chg="add del mod">
          <ac:chgData name="Rose-Marie James" userId="e83fafea-b707-4fb9-b3db-bdb57744e7fd" providerId="ADAL" clId="{E81F620E-CC50-47A7-823D-3D0B3FFFCEC2}" dt="2026-04-28T07:23:33.681" v="8955"/>
          <ac:spMkLst>
            <pc:docMk/>
            <pc:sldMk cId="2460340352" sldId="288"/>
            <ac:spMk id="7" creationId="{24AC4EA5-19F2-460E-6D5D-AE43F97E6A27}"/>
          </ac:spMkLst>
        </pc:spChg>
        <pc:picChg chg="add mod">
          <ac:chgData name="Rose-Marie James" userId="e83fafea-b707-4fb9-b3db-bdb57744e7fd" providerId="ADAL" clId="{E81F620E-CC50-47A7-823D-3D0B3FFFCEC2}" dt="2026-04-28T07:23:41.547" v="8957" actId="1076"/>
          <ac:picMkLst>
            <pc:docMk/>
            <pc:sldMk cId="2460340352" sldId="288"/>
            <ac:picMk id="8" creationId="{E7FAFC97-AFB8-492B-E02A-96561B2F5039}"/>
          </ac:picMkLst>
        </pc:picChg>
      </pc:sldChg>
      <pc:sldChg chg="addSp delSp modSp new add del mod addAnim delAnim modAnim">
        <pc:chgData name="Rose-Marie James" userId="e83fafea-b707-4fb9-b3db-bdb57744e7fd" providerId="ADAL" clId="{E81F620E-CC50-47A7-823D-3D0B3FFFCEC2}" dt="2026-04-28T07:29:20.232" v="9063" actId="47"/>
        <pc:sldMkLst>
          <pc:docMk/>
          <pc:sldMk cId="1419284301" sldId="289"/>
        </pc:sldMkLst>
        <pc:spChg chg="mod">
          <ac:chgData name="Rose-Marie James" userId="e83fafea-b707-4fb9-b3db-bdb57744e7fd" providerId="ADAL" clId="{E81F620E-CC50-47A7-823D-3D0B3FFFCEC2}" dt="2026-04-28T07:10:39.587" v="8758" actId="14100"/>
          <ac:spMkLst>
            <pc:docMk/>
            <pc:sldMk cId="1419284301" sldId="289"/>
            <ac:spMk id="3" creationId="{DFA34ECB-A560-B10D-58EB-93BD966F8AB2}"/>
          </ac:spMkLst>
        </pc:spChg>
        <pc:spChg chg="add del mod">
          <ac:chgData name="Rose-Marie James" userId="e83fafea-b707-4fb9-b3db-bdb57744e7fd" providerId="ADAL" clId="{E81F620E-CC50-47A7-823D-3D0B3FFFCEC2}" dt="2026-04-28T07:10:45.426" v="8759" actId="1076"/>
          <ac:spMkLst>
            <pc:docMk/>
            <pc:sldMk cId="1419284301" sldId="289"/>
            <ac:spMk id="4" creationId="{964D7247-3271-E0F9-0856-618E22F55C31}"/>
          </ac:spMkLst>
        </pc:spChg>
      </pc:sldChg>
      <pc:sldChg chg="modSp add del mod modAnim">
        <pc:chgData name="Rose-Marie James" userId="e83fafea-b707-4fb9-b3db-bdb57744e7fd" providerId="ADAL" clId="{E81F620E-CC50-47A7-823D-3D0B3FFFCEC2}" dt="2026-04-28T07:29:22.575" v="9064" actId="47"/>
        <pc:sldMkLst>
          <pc:docMk/>
          <pc:sldMk cId="2329740341" sldId="290"/>
        </pc:sldMkLst>
      </pc:sldChg>
      <pc:sldChg chg="addSp delSp modSp new mod addAnim delAnim modAnim">
        <pc:chgData name="Rose-Marie James" userId="e83fafea-b707-4fb9-b3db-bdb57744e7fd" providerId="ADAL" clId="{E81F620E-CC50-47A7-823D-3D0B3FFFCEC2}" dt="2026-04-28T07:51:14.402" v="9475"/>
        <pc:sldMkLst>
          <pc:docMk/>
          <pc:sldMk cId="2731938855" sldId="293"/>
        </pc:sldMkLst>
        <pc:spChg chg="add mod">
          <ac:chgData name="Rose-Marie James" userId="e83fafea-b707-4fb9-b3db-bdb57744e7fd" providerId="ADAL" clId="{E81F620E-CC50-47A7-823D-3D0B3FFFCEC2}" dt="2026-04-28T07:33:59.917" v="9198" actId="1076"/>
          <ac:spMkLst>
            <pc:docMk/>
            <pc:sldMk cId="2731938855" sldId="293"/>
            <ac:spMk id="2" creationId="{0A0ECCA4-4571-CB03-EE6D-2D8FE3949E52}"/>
          </ac:spMkLst>
        </pc:spChg>
        <pc:spChg chg="add mod">
          <ac:chgData name="Rose-Marie James" userId="e83fafea-b707-4fb9-b3db-bdb57744e7fd" providerId="ADAL" clId="{E81F620E-CC50-47A7-823D-3D0B3FFFCEC2}" dt="2026-04-25T12:02:21.697" v="2588" actId="14100"/>
          <ac:spMkLst>
            <pc:docMk/>
            <pc:sldMk cId="2731938855" sldId="293"/>
            <ac:spMk id="3" creationId="{6BF4CDED-753A-E688-0600-DD10BEE48FAC}"/>
          </ac:spMkLst>
        </pc:spChg>
        <pc:spChg chg="add mod">
          <ac:chgData name="Rose-Marie James" userId="e83fafea-b707-4fb9-b3db-bdb57744e7fd" providerId="ADAL" clId="{E81F620E-CC50-47A7-823D-3D0B3FFFCEC2}" dt="2026-04-25T12:04:10.074" v="2622" actId="14100"/>
          <ac:spMkLst>
            <pc:docMk/>
            <pc:sldMk cId="2731938855" sldId="293"/>
            <ac:spMk id="4" creationId="{2B0BFE31-AFFE-2E54-7594-12CB43018E6F}"/>
          </ac:spMkLst>
        </pc:spChg>
        <pc:spChg chg="add mod">
          <ac:chgData name="Rose-Marie James" userId="e83fafea-b707-4fb9-b3db-bdb57744e7fd" providerId="ADAL" clId="{E81F620E-CC50-47A7-823D-3D0B3FFFCEC2}" dt="2026-04-25T12:02:17.745" v="2587" actId="1076"/>
          <ac:spMkLst>
            <pc:docMk/>
            <pc:sldMk cId="2731938855" sldId="293"/>
            <ac:spMk id="5" creationId="{6C128603-EEC8-FD67-0514-10E7EA9168D7}"/>
          </ac:spMkLst>
        </pc:spChg>
        <pc:spChg chg="add mod">
          <ac:chgData name="Rose-Marie James" userId="e83fafea-b707-4fb9-b3db-bdb57744e7fd" providerId="ADAL" clId="{E81F620E-CC50-47A7-823D-3D0B3FFFCEC2}" dt="2026-04-25T12:03:09.046" v="2599" actId="14100"/>
          <ac:spMkLst>
            <pc:docMk/>
            <pc:sldMk cId="2731938855" sldId="293"/>
            <ac:spMk id="6" creationId="{44316B8B-E1E6-4B72-BB3F-C9BAACF0E337}"/>
          </ac:spMkLst>
        </pc:spChg>
        <pc:spChg chg="add mod">
          <ac:chgData name="Rose-Marie James" userId="e83fafea-b707-4fb9-b3db-bdb57744e7fd" providerId="ADAL" clId="{E81F620E-CC50-47A7-823D-3D0B3FFFCEC2}" dt="2026-04-25T12:03:43.904" v="2618" actId="1076"/>
          <ac:spMkLst>
            <pc:docMk/>
            <pc:sldMk cId="2731938855" sldId="293"/>
            <ac:spMk id="7" creationId="{494E6937-1800-8A26-8FF3-A51EF3031777}"/>
          </ac:spMkLst>
        </pc:spChg>
        <pc:spChg chg="add mod ord">
          <ac:chgData name="Rose-Marie James" userId="e83fafea-b707-4fb9-b3db-bdb57744e7fd" providerId="ADAL" clId="{E81F620E-CC50-47A7-823D-3D0B3FFFCEC2}" dt="2026-04-25T12:18:38.441" v="2660" actId="20577"/>
          <ac:spMkLst>
            <pc:docMk/>
            <pc:sldMk cId="2731938855" sldId="293"/>
            <ac:spMk id="8" creationId="{BF8004BB-0C43-B594-365A-6EEE2B7762E9}"/>
          </ac:spMkLst>
        </pc:spChg>
        <pc:spChg chg="add mod">
          <ac:chgData name="Rose-Marie James" userId="e83fafea-b707-4fb9-b3db-bdb57744e7fd" providerId="ADAL" clId="{E81F620E-CC50-47A7-823D-3D0B3FFFCEC2}" dt="2026-04-25T12:03:58.667" v="2619"/>
          <ac:spMkLst>
            <pc:docMk/>
            <pc:sldMk cId="2731938855" sldId="293"/>
            <ac:spMk id="9" creationId="{F3613F6B-899B-711D-78D4-0B4E72D221E5}"/>
          </ac:spMkLst>
        </pc:spChg>
      </pc:sldChg>
      <pc:sldChg chg="addSp delSp modSp new mod addAnim delAnim modAnim">
        <pc:chgData name="Rose-Marie James" userId="e83fafea-b707-4fb9-b3db-bdb57744e7fd" providerId="ADAL" clId="{E81F620E-CC50-47A7-823D-3D0B3FFFCEC2}" dt="2026-04-28T07:50:24.655" v="9473"/>
        <pc:sldMkLst>
          <pc:docMk/>
          <pc:sldMk cId="3924792853" sldId="294"/>
        </pc:sldMkLst>
        <pc:spChg chg="mod">
          <ac:chgData name="Rose-Marie James" userId="e83fafea-b707-4fb9-b3db-bdb57744e7fd" providerId="ADAL" clId="{E81F620E-CC50-47A7-823D-3D0B3FFFCEC2}" dt="2026-04-27T15:36:23.454" v="8317" actId="20577"/>
          <ac:spMkLst>
            <pc:docMk/>
            <pc:sldMk cId="3924792853" sldId="294"/>
            <ac:spMk id="2" creationId="{030DD591-92B3-2E34-1F5C-480361045A65}"/>
          </ac:spMkLst>
        </pc:spChg>
        <pc:spChg chg="add mod">
          <ac:chgData name="Rose-Marie James" userId="e83fafea-b707-4fb9-b3db-bdb57744e7fd" providerId="ADAL" clId="{E81F620E-CC50-47A7-823D-3D0B3FFFCEC2}" dt="2026-04-28T07:21:16.004" v="8943" actId="20577"/>
          <ac:spMkLst>
            <pc:docMk/>
            <pc:sldMk cId="3924792853" sldId="294"/>
            <ac:spMk id="3" creationId="{052039FE-68EF-F791-6049-902138C0C066}"/>
          </ac:spMkLst>
        </pc:spChg>
        <pc:spChg chg="add del mod">
          <ac:chgData name="Rose-Marie James" userId="e83fafea-b707-4fb9-b3db-bdb57744e7fd" providerId="ADAL" clId="{E81F620E-CC50-47A7-823D-3D0B3FFFCEC2}" dt="2026-04-27T12:46:09.774" v="5281" actId="478"/>
          <ac:spMkLst>
            <pc:docMk/>
            <pc:sldMk cId="3924792853" sldId="294"/>
            <ac:spMk id="4" creationId="{E7C1AC81-7B7B-4B8A-C694-C81A3A03698F}"/>
          </ac:spMkLst>
        </pc:spChg>
        <pc:spChg chg="add del mod">
          <ac:chgData name="Rose-Marie James" userId="e83fafea-b707-4fb9-b3db-bdb57744e7fd" providerId="ADAL" clId="{E81F620E-CC50-47A7-823D-3D0B3FFFCEC2}" dt="2026-04-27T15:37:45.742" v="8612" actId="478"/>
          <ac:spMkLst>
            <pc:docMk/>
            <pc:sldMk cId="3924792853" sldId="294"/>
            <ac:spMk id="5" creationId="{E1BD590B-6FEF-C33D-8775-40C3C52B7D42}"/>
          </ac:spMkLst>
        </pc:spChg>
        <pc:spChg chg="add del mod">
          <ac:chgData name="Rose-Marie James" userId="e83fafea-b707-4fb9-b3db-bdb57744e7fd" providerId="ADAL" clId="{E81F620E-CC50-47A7-823D-3D0B3FFFCEC2}" dt="2026-04-27T06:40:23.206" v="4875" actId="478"/>
          <ac:spMkLst>
            <pc:docMk/>
            <pc:sldMk cId="3924792853" sldId="294"/>
            <ac:spMk id="5" creationId="{F6C59C01-A255-8F0A-F72D-DB8738BC5010}"/>
          </ac:spMkLst>
        </pc:spChg>
        <pc:spChg chg="add del mod">
          <ac:chgData name="Rose-Marie James" userId="e83fafea-b707-4fb9-b3db-bdb57744e7fd" providerId="ADAL" clId="{E81F620E-CC50-47A7-823D-3D0B3FFFCEC2}" dt="2026-04-27T15:37:37.980" v="8608" actId="478"/>
          <ac:spMkLst>
            <pc:docMk/>
            <pc:sldMk cId="3924792853" sldId="294"/>
            <ac:spMk id="6" creationId="{6BE6385C-9E42-C979-58A1-68C18B69300F}"/>
          </ac:spMkLst>
        </pc:spChg>
        <pc:spChg chg="add del mod">
          <ac:chgData name="Rose-Marie James" userId="e83fafea-b707-4fb9-b3db-bdb57744e7fd" providerId="ADAL" clId="{E81F620E-CC50-47A7-823D-3D0B3FFFCEC2}" dt="2026-04-27T15:37:39.478" v="8609" actId="478"/>
          <ac:spMkLst>
            <pc:docMk/>
            <pc:sldMk cId="3924792853" sldId="294"/>
            <ac:spMk id="7" creationId="{2533C607-F1EC-3A28-AE1A-74392B83C4AB}"/>
          </ac:spMkLst>
        </pc:spChg>
        <pc:spChg chg="add del mod">
          <ac:chgData name="Rose-Marie James" userId="e83fafea-b707-4fb9-b3db-bdb57744e7fd" providerId="ADAL" clId="{E81F620E-CC50-47A7-823D-3D0B3FFFCEC2}" dt="2026-04-27T12:46:14.744" v="5282" actId="478"/>
          <ac:spMkLst>
            <pc:docMk/>
            <pc:sldMk cId="3924792853" sldId="294"/>
            <ac:spMk id="8" creationId="{5A56BC50-BD0A-7393-026B-45E0AA39171A}"/>
          </ac:spMkLst>
        </pc:spChg>
        <pc:spChg chg="add del mod">
          <ac:chgData name="Rose-Marie James" userId="e83fafea-b707-4fb9-b3db-bdb57744e7fd" providerId="ADAL" clId="{E81F620E-CC50-47A7-823D-3D0B3FFFCEC2}" dt="2026-04-27T06:40:25.295" v="4876" actId="478"/>
          <ac:spMkLst>
            <pc:docMk/>
            <pc:sldMk cId="3924792853" sldId="294"/>
            <ac:spMk id="9" creationId="{966C49D5-1D48-6CC0-2A25-5BD9C7A56FEC}"/>
          </ac:spMkLst>
        </pc:spChg>
        <pc:spChg chg="add del mod">
          <ac:chgData name="Rose-Marie James" userId="e83fafea-b707-4fb9-b3db-bdb57744e7fd" providerId="ADAL" clId="{E81F620E-CC50-47A7-823D-3D0B3FFFCEC2}" dt="2026-04-27T14:47:39.487" v="6965" actId="478"/>
          <ac:spMkLst>
            <pc:docMk/>
            <pc:sldMk cId="3924792853" sldId="294"/>
            <ac:spMk id="11" creationId="{6B57FCDE-1469-FDC4-E776-A330B5B78BD7}"/>
          </ac:spMkLst>
        </pc:spChg>
        <pc:spChg chg="add del mod">
          <ac:chgData name="Rose-Marie James" userId="e83fafea-b707-4fb9-b3db-bdb57744e7fd" providerId="ADAL" clId="{E81F620E-CC50-47A7-823D-3D0B3FFFCEC2}" dt="2026-04-27T06:41:18.381" v="4888"/>
          <ac:spMkLst>
            <pc:docMk/>
            <pc:sldMk cId="3924792853" sldId="294"/>
            <ac:spMk id="13" creationId="{EE806490-D532-36D3-4D87-EE205AEFF782}"/>
          </ac:spMkLst>
        </pc:spChg>
        <pc:picChg chg="add del mod">
          <ac:chgData name="Rose-Marie James" userId="e83fafea-b707-4fb9-b3db-bdb57744e7fd" providerId="ADAL" clId="{E81F620E-CC50-47A7-823D-3D0B3FFFCEC2}" dt="2026-04-27T14:45:28.421" v="6927" actId="478"/>
          <ac:picMkLst>
            <pc:docMk/>
            <pc:sldMk cId="3924792853" sldId="294"/>
            <ac:picMk id="3" creationId="{9569F1BD-3D55-8CB3-D530-8B149FE7B816}"/>
          </ac:picMkLst>
        </pc:picChg>
        <pc:picChg chg="add mod">
          <ac:chgData name="Rose-Marie James" userId="e83fafea-b707-4fb9-b3db-bdb57744e7fd" providerId="ADAL" clId="{E81F620E-CC50-47A7-823D-3D0B3FFFCEC2}" dt="2026-04-27T15:37:55.868" v="8616" actId="1076"/>
          <ac:picMkLst>
            <pc:docMk/>
            <pc:sldMk cId="3924792853" sldId="294"/>
            <ac:picMk id="14" creationId="{05B72E24-0671-7EB1-C843-A8EF22953C3E}"/>
          </ac:picMkLst>
        </pc:picChg>
        <pc:picChg chg="add del mod">
          <ac:chgData name="Rose-Marie James" userId="e83fafea-b707-4fb9-b3db-bdb57744e7fd" providerId="ADAL" clId="{E81F620E-CC50-47A7-823D-3D0B3FFFCEC2}" dt="2026-04-27T12:47:06.874" v="5285" actId="478"/>
          <ac:picMkLst>
            <pc:docMk/>
            <pc:sldMk cId="3924792853" sldId="294"/>
            <ac:picMk id="15" creationId="{C2687840-47B4-3A61-34CD-EF9687BEF5AE}"/>
          </ac:picMkLst>
        </pc:picChg>
      </pc:sldChg>
      <pc:sldChg chg="modSp new del mod">
        <pc:chgData name="Rose-Marie James" userId="e83fafea-b707-4fb9-b3db-bdb57744e7fd" providerId="ADAL" clId="{E81F620E-CC50-47A7-823D-3D0B3FFFCEC2}" dt="2026-04-28T07:27:36.087" v="9054" actId="47"/>
        <pc:sldMkLst>
          <pc:docMk/>
          <pc:sldMk cId="1777876499" sldId="295"/>
        </pc:sldMkLst>
        <pc:spChg chg="mod">
          <ac:chgData name="Rose-Marie James" userId="e83fafea-b707-4fb9-b3db-bdb57744e7fd" providerId="ADAL" clId="{E81F620E-CC50-47A7-823D-3D0B3FFFCEC2}" dt="2026-04-28T07:25:51.726" v="9008" actId="20577"/>
          <ac:spMkLst>
            <pc:docMk/>
            <pc:sldMk cId="1777876499" sldId="295"/>
            <ac:spMk id="2" creationId="{23FCD2E6-EDD4-5B29-3FBA-7914B8116270}"/>
          </ac:spMkLst>
        </pc:spChg>
      </pc:sldChg>
      <pc:sldChg chg="addSp delSp modSp new del mod modAnim">
        <pc:chgData name="Rose-Marie James" userId="e83fafea-b707-4fb9-b3db-bdb57744e7fd" providerId="ADAL" clId="{E81F620E-CC50-47A7-823D-3D0B3FFFCEC2}" dt="2026-04-28T07:45:57.665" v="9432" actId="47"/>
        <pc:sldMkLst>
          <pc:docMk/>
          <pc:sldMk cId="3319156091" sldId="296"/>
        </pc:sldMkLst>
        <pc:spChg chg="del mod">
          <ac:chgData name="Rose-Marie James" userId="e83fafea-b707-4fb9-b3db-bdb57744e7fd" providerId="ADAL" clId="{E81F620E-CC50-47A7-823D-3D0B3FFFCEC2}" dt="2026-04-28T07:26:34.456" v="9027" actId="478"/>
          <ac:spMkLst>
            <pc:docMk/>
            <pc:sldMk cId="3319156091" sldId="296"/>
            <ac:spMk id="2" creationId="{BCF784F5-9AD1-FD13-4FA0-84F8A35DACDA}"/>
          </ac:spMkLst>
        </pc:spChg>
        <pc:spChg chg="del">
          <ac:chgData name="Rose-Marie James" userId="e83fafea-b707-4fb9-b3db-bdb57744e7fd" providerId="ADAL" clId="{E81F620E-CC50-47A7-823D-3D0B3FFFCEC2}" dt="2026-04-28T07:27:25.220" v="9051" actId="478"/>
          <ac:spMkLst>
            <pc:docMk/>
            <pc:sldMk cId="3319156091" sldId="296"/>
            <ac:spMk id="3" creationId="{2D124014-5AE9-DC59-1B67-03EC59104390}"/>
          </ac:spMkLst>
        </pc:spChg>
        <pc:spChg chg="add del mod">
          <ac:chgData name="Rose-Marie James" userId="e83fafea-b707-4fb9-b3db-bdb57744e7fd" providerId="ADAL" clId="{E81F620E-CC50-47A7-823D-3D0B3FFFCEC2}" dt="2026-04-28T07:26:48.903" v="9046" actId="478"/>
          <ac:spMkLst>
            <pc:docMk/>
            <pc:sldMk cId="3319156091" sldId="296"/>
            <ac:spMk id="5" creationId="{5ADCDD4A-335A-504A-11D8-52E903F898B5}"/>
          </ac:spMkLst>
        </pc:spChg>
        <pc:spChg chg="add mod">
          <ac:chgData name="Rose-Marie James" userId="e83fafea-b707-4fb9-b3db-bdb57744e7fd" providerId="ADAL" clId="{E81F620E-CC50-47A7-823D-3D0B3FFFCEC2}" dt="2026-04-28T07:27:29.482" v="9052" actId="1076"/>
          <ac:spMkLst>
            <pc:docMk/>
            <pc:sldMk cId="3319156091" sldId="296"/>
            <ac:spMk id="6" creationId="{EED3A7C6-9EE2-FD1D-D629-9752CCFF098A}"/>
          </ac:spMkLst>
        </pc:spChg>
        <pc:spChg chg="add mod">
          <ac:chgData name="Rose-Marie James" userId="e83fafea-b707-4fb9-b3db-bdb57744e7fd" providerId="ADAL" clId="{E81F620E-CC50-47A7-823D-3D0B3FFFCEC2}" dt="2026-04-28T07:30:22.147" v="9094" actId="1076"/>
          <ac:spMkLst>
            <pc:docMk/>
            <pc:sldMk cId="3319156091" sldId="296"/>
            <ac:spMk id="7" creationId="{FE838A8B-DC1D-C961-C13C-01C9E5DBB87A}"/>
          </ac:spMkLst>
        </pc:spChg>
        <pc:spChg chg="add mod">
          <ac:chgData name="Rose-Marie James" userId="e83fafea-b707-4fb9-b3db-bdb57744e7fd" providerId="ADAL" clId="{E81F620E-CC50-47A7-823D-3D0B3FFFCEC2}" dt="2026-04-28T07:30:25.046" v="9095" actId="1076"/>
          <ac:spMkLst>
            <pc:docMk/>
            <pc:sldMk cId="3319156091" sldId="296"/>
            <ac:spMk id="8" creationId="{C07536EE-E7A0-375D-3532-CBA6F7153BC0}"/>
          </ac:spMkLst>
        </pc:spChg>
        <pc:spChg chg="add mod">
          <ac:chgData name="Rose-Marie James" userId="e83fafea-b707-4fb9-b3db-bdb57744e7fd" providerId="ADAL" clId="{E81F620E-CC50-47A7-823D-3D0B3FFFCEC2}" dt="2026-04-28T07:30:31.653" v="9096" actId="1076"/>
          <ac:spMkLst>
            <pc:docMk/>
            <pc:sldMk cId="3319156091" sldId="296"/>
            <ac:spMk id="9" creationId="{F8766C77-B050-46CE-D344-9FAFFE4D141C}"/>
          </ac:spMkLst>
        </pc:spChg>
        <pc:spChg chg="add mod">
          <ac:chgData name="Rose-Marie James" userId="e83fafea-b707-4fb9-b3db-bdb57744e7fd" providerId="ADAL" clId="{E81F620E-CC50-47A7-823D-3D0B3FFFCEC2}" dt="2026-04-28T07:30:46.371" v="9112" actId="1076"/>
          <ac:spMkLst>
            <pc:docMk/>
            <pc:sldMk cId="3319156091" sldId="296"/>
            <ac:spMk id="10" creationId="{E024550E-E05B-1A9D-869B-373BCCAC7AA5}"/>
          </ac:spMkLst>
        </pc:spChg>
      </pc:sldChg>
      <pc:sldChg chg="addSp modSp add del mod addAnim delAnim modAnim">
        <pc:chgData name="Rose-Marie James" userId="e83fafea-b707-4fb9-b3db-bdb57744e7fd" providerId="ADAL" clId="{E81F620E-CC50-47A7-823D-3D0B3FFFCEC2}" dt="2026-04-28T07:46:02.007" v="9433" actId="47"/>
        <pc:sldMkLst>
          <pc:docMk/>
          <pc:sldMk cId="1144759597" sldId="297"/>
        </pc:sldMkLst>
        <pc:spChg chg="add mod">
          <ac:chgData name="Rose-Marie James" userId="e83fafea-b707-4fb9-b3db-bdb57744e7fd" providerId="ADAL" clId="{E81F620E-CC50-47A7-823D-3D0B3FFFCEC2}" dt="2026-04-28T07:31:47.079" v="9119"/>
          <ac:spMkLst>
            <pc:docMk/>
            <pc:sldMk cId="1144759597" sldId="297"/>
            <ac:spMk id="2" creationId="{4BD4AC46-CF07-3890-42B6-F25B8DC692B0}"/>
          </ac:spMkLst>
        </pc:spChg>
        <pc:spChg chg="add mod">
          <ac:chgData name="Rose-Marie James" userId="e83fafea-b707-4fb9-b3db-bdb57744e7fd" providerId="ADAL" clId="{E81F620E-CC50-47A7-823D-3D0B3FFFCEC2}" dt="2026-04-28T07:31:47.079" v="9119"/>
          <ac:spMkLst>
            <pc:docMk/>
            <pc:sldMk cId="1144759597" sldId="297"/>
            <ac:spMk id="3" creationId="{C50AC97C-86AF-72BC-4328-42275EC9AE6F}"/>
          </ac:spMkLst>
        </pc:spChg>
        <pc:spChg chg="add mod">
          <ac:chgData name="Rose-Marie James" userId="e83fafea-b707-4fb9-b3db-bdb57744e7fd" providerId="ADAL" clId="{E81F620E-CC50-47A7-823D-3D0B3FFFCEC2}" dt="2026-04-28T07:31:47.079" v="9119"/>
          <ac:spMkLst>
            <pc:docMk/>
            <pc:sldMk cId="1144759597" sldId="297"/>
            <ac:spMk id="4" creationId="{37A40B1E-FE55-8860-F3D1-1CBDAC33A207}"/>
          </ac:spMkLst>
        </pc:spChg>
        <pc:spChg chg="add mod">
          <ac:chgData name="Rose-Marie James" userId="e83fafea-b707-4fb9-b3db-bdb57744e7fd" providerId="ADAL" clId="{E81F620E-CC50-47A7-823D-3D0B3FFFCEC2}" dt="2026-04-28T07:31:47.079" v="9119"/>
          <ac:spMkLst>
            <pc:docMk/>
            <pc:sldMk cId="1144759597" sldId="297"/>
            <ac:spMk id="5" creationId="{ED61B0E0-EDFC-830D-11CE-F7824E89F8AC}"/>
          </ac:spMkLst>
        </pc:spChg>
        <pc:spChg chg="mod">
          <ac:chgData name="Rose-Marie James" userId="e83fafea-b707-4fb9-b3db-bdb57744e7fd" providerId="ADAL" clId="{E81F620E-CC50-47A7-823D-3D0B3FFFCEC2}" dt="2026-04-28T07:27:47.002" v="9058" actId="20577"/>
          <ac:spMkLst>
            <pc:docMk/>
            <pc:sldMk cId="1144759597" sldId="297"/>
            <ac:spMk id="6" creationId="{2298B0B4-E2D0-6789-E33B-087BF9F337EE}"/>
          </ac:spMkLst>
        </pc:spChg>
      </pc:sldChg>
      <pc:sldChg chg="new del">
        <pc:chgData name="Rose-Marie James" userId="e83fafea-b707-4fb9-b3db-bdb57744e7fd" providerId="ADAL" clId="{E81F620E-CC50-47A7-823D-3D0B3FFFCEC2}" dt="2026-04-28T07:31:26.738" v="9118" actId="47"/>
        <pc:sldMkLst>
          <pc:docMk/>
          <pc:sldMk cId="595691205" sldId="298"/>
        </pc:sldMkLst>
      </pc:sldChg>
      <pc:sldChg chg="addSp modSp new mod modAnim">
        <pc:chgData name="Rose-Marie James" userId="e83fafea-b707-4fb9-b3db-bdb57744e7fd" providerId="ADAL" clId="{E81F620E-CC50-47A7-823D-3D0B3FFFCEC2}" dt="2026-04-28T07:48:11.600" v="9447" actId="1037"/>
        <pc:sldMkLst>
          <pc:docMk/>
          <pc:sldMk cId="3680522134" sldId="298"/>
        </pc:sldMkLst>
        <pc:spChg chg="mod">
          <ac:chgData name="Rose-Marie James" userId="e83fafea-b707-4fb9-b3db-bdb57744e7fd" providerId="ADAL" clId="{E81F620E-CC50-47A7-823D-3D0B3FFFCEC2}" dt="2026-04-28T07:39:14.713" v="9274" actId="1076"/>
          <ac:spMkLst>
            <pc:docMk/>
            <pc:sldMk cId="3680522134" sldId="298"/>
            <ac:spMk id="2" creationId="{CFF8DC4B-35A8-3935-8CC9-E780B0777DD1}"/>
          </ac:spMkLst>
        </pc:spChg>
        <pc:spChg chg="mod">
          <ac:chgData name="Rose-Marie James" userId="e83fafea-b707-4fb9-b3db-bdb57744e7fd" providerId="ADAL" clId="{E81F620E-CC50-47A7-823D-3D0B3FFFCEC2}" dt="2026-04-28T07:44:20.324" v="9413" actId="14100"/>
          <ac:spMkLst>
            <pc:docMk/>
            <pc:sldMk cId="3680522134" sldId="298"/>
            <ac:spMk id="3" creationId="{A201DEBD-85DF-235A-71BE-2C100955B27B}"/>
          </ac:spMkLst>
        </pc:spChg>
        <pc:spChg chg="add mod">
          <ac:chgData name="Rose-Marie James" userId="e83fafea-b707-4fb9-b3db-bdb57744e7fd" providerId="ADAL" clId="{E81F620E-CC50-47A7-823D-3D0B3FFFCEC2}" dt="2026-04-28T07:47:24.810" v="9446" actId="1038"/>
          <ac:spMkLst>
            <pc:docMk/>
            <pc:sldMk cId="3680522134" sldId="298"/>
            <ac:spMk id="4" creationId="{6A0F2693-1B39-FEA9-D3B7-57C9002EC14E}"/>
          </ac:spMkLst>
        </pc:spChg>
        <pc:spChg chg="add mod">
          <ac:chgData name="Rose-Marie James" userId="e83fafea-b707-4fb9-b3db-bdb57744e7fd" providerId="ADAL" clId="{E81F620E-CC50-47A7-823D-3D0B3FFFCEC2}" dt="2026-04-28T07:47:05.859" v="9435" actId="1037"/>
          <ac:spMkLst>
            <pc:docMk/>
            <pc:sldMk cId="3680522134" sldId="298"/>
            <ac:spMk id="5" creationId="{F540AE9C-CC69-8CFD-4F6D-9736394261AB}"/>
          </ac:spMkLst>
        </pc:spChg>
        <pc:spChg chg="add mod">
          <ac:chgData name="Rose-Marie James" userId="e83fafea-b707-4fb9-b3db-bdb57744e7fd" providerId="ADAL" clId="{E81F620E-CC50-47A7-823D-3D0B3FFFCEC2}" dt="2026-04-28T07:48:11.600" v="9447" actId="1037"/>
          <ac:spMkLst>
            <pc:docMk/>
            <pc:sldMk cId="3680522134" sldId="298"/>
            <ac:spMk id="6" creationId="{D370FE70-5337-CDF4-B447-0A0EA78418A9}"/>
          </ac:spMkLst>
        </pc:spChg>
      </pc:sldChg>
      <pc:sldChg chg="addSp delSp modSp add mod addAnim delAnim modAnim">
        <pc:chgData name="Rose-Marie James" userId="e83fafea-b707-4fb9-b3db-bdb57744e7fd" providerId="ADAL" clId="{E81F620E-CC50-47A7-823D-3D0B3FFFCEC2}" dt="2026-04-28T07:49:07.016" v="9455"/>
        <pc:sldMkLst>
          <pc:docMk/>
          <pc:sldMk cId="774893788" sldId="299"/>
        </pc:sldMkLst>
        <pc:spChg chg="mod">
          <ac:chgData name="Rose-Marie James" userId="e83fafea-b707-4fb9-b3db-bdb57744e7fd" providerId="ADAL" clId="{E81F620E-CC50-47A7-823D-3D0B3FFFCEC2}" dt="2026-04-28T07:45:25.106" v="9427" actId="20577"/>
          <ac:spMkLst>
            <pc:docMk/>
            <pc:sldMk cId="774893788" sldId="299"/>
            <ac:spMk id="2" creationId="{FC5C7A6F-E646-0880-6533-F9C1AE2410D4}"/>
          </ac:spMkLst>
        </pc:spChg>
        <pc:spChg chg="del">
          <ac:chgData name="Rose-Marie James" userId="e83fafea-b707-4fb9-b3db-bdb57744e7fd" providerId="ADAL" clId="{E81F620E-CC50-47A7-823D-3D0B3FFFCEC2}" dt="2026-04-28T07:48:34.112" v="9448" actId="478"/>
          <ac:spMkLst>
            <pc:docMk/>
            <pc:sldMk cId="774893788" sldId="299"/>
            <ac:spMk id="3" creationId="{E0CA01E5-1754-1797-5354-F872249E8B26}"/>
          </ac:spMkLst>
        </pc:spChg>
        <pc:spChg chg="del">
          <ac:chgData name="Rose-Marie James" userId="e83fafea-b707-4fb9-b3db-bdb57744e7fd" providerId="ADAL" clId="{E81F620E-CC50-47A7-823D-3D0B3FFFCEC2}" dt="2026-04-28T07:48:34.112" v="9448" actId="478"/>
          <ac:spMkLst>
            <pc:docMk/>
            <pc:sldMk cId="774893788" sldId="299"/>
            <ac:spMk id="4" creationId="{2D8F0856-DEEC-4836-002F-561A395D72E0}"/>
          </ac:spMkLst>
        </pc:spChg>
        <pc:spChg chg="del">
          <ac:chgData name="Rose-Marie James" userId="e83fafea-b707-4fb9-b3db-bdb57744e7fd" providerId="ADAL" clId="{E81F620E-CC50-47A7-823D-3D0B3FFFCEC2}" dt="2026-04-28T07:48:34.112" v="9448" actId="478"/>
          <ac:spMkLst>
            <pc:docMk/>
            <pc:sldMk cId="774893788" sldId="299"/>
            <ac:spMk id="5" creationId="{81961364-F513-FA62-2606-87069F21A4B8}"/>
          </ac:spMkLst>
        </pc:spChg>
        <pc:spChg chg="del">
          <ac:chgData name="Rose-Marie James" userId="e83fafea-b707-4fb9-b3db-bdb57744e7fd" providerId="ADAL" clId="{E81F620E-CC50-47A7-823D-3D0B3FFFCEC2}" dt="2026-04-28T07:48:34.112" v="9448" actId="478"/>
          <ac:spMkLst>
            <pc:docMk/>
            <pc:sldMk cId="774893788" sldId="299"/>
            <ac:spMk id="6" creationId="{B5908775-5DA6-A662-C220-3471CC357C93}"/>
          </ac:spMkLst>
        </pc:spChg>
        <pc:spChg chg="add del mod">
          <ac:chgData name="Rose-Marie James" userId="e83fafea-b707-4fb9-b3db-bdb57744e7fd" providerId="ADAL" clId="{E81F620E-CC50-47A7-823D-3D0B3FFFCEC2}" dt="2026-04-28T07:48:36.942" v="9449" actId="478"/>
          <ac:spMkLst>
            <pc:docMk/>
            <pc:sldMk cId="774893788" sldId="299"/>
            <ac:spMk id="8" creationId="{F69F4539-36FC-D49F-940B-D11CDCCC78F0}"/>
          </ac:spMkLst>
        </pc:spChg>
        <pc:spChg chg="add mod">
          <ac:chgData name="Rose-Marie James" userId="e83fafea-b707-4fb9-b3db-bdb57744e7fd" providerId="ADAL" clId="{E81F620E-CC50-47A7-823D-3D0B3FFFCEC2}" dt="2026-04-28T07:48:37.698" v="9450"/>
          <ac:spMkLst>
            <pc:docMk/>
            <pc:sldMk cId="774893788" sldId="299"/>
            <ac:spMk id="9" creationId="{06243E9E-A7D4-B829-D60E-DE310EA6444A}"/>
          </ac:spMkLst>
        </pc:spChg>
        <pc:spChg chg="add mod">
          <ac:chgData name="Rose-Marie James" userId="e83fafea-b707-4fb9-b3db-bdb57744e7fd" providerId="ADAL" clId="{E81F620E-CC50-47A7-823D-3D0B3FFFCEC2}" dt="2026-04-28T07:48:37.698" v="9450"/>
          <ac:spMkLst>
            <pc:docMk/>
            <pc:sldMk cId="774893788" sldId="299"/>
            <ac:spMk id="10" creationId="{8BADCF40-5093-1481-336E-7A3E5CBFFD4F}"/>
          </ac:spMkLst>
        </pc:spChg>
        <pc:spChg chg="add mod">
          <ac:chgData name="Rose-Marie James" userId="e83fafea-b707-4fb9-b3db-bdb57744e7fd" providerId="ADAL" clId="{E81F620E-CC50-47A7-823D-3D0B3FFFCEC2}" dt="2026-04-28T07:48:37.698" v="9450"/>
          <ac:spMkLst>
            <pc:docMk/>
            <pc:sldMk cId="774893788" sldId="299"/>
            <ac:spMk id="11" creationId="{D4C0D4D3-A26D-8407-BBBC-2CBB68792FF6}"/>
          </ac:spMkLst>
        </pc:spChg>
        <pc:spChg chg="add mod">
          <ac:chgData name="Rose-Marie James" userId="e83fafea-b707-4fb9-b3db-bdb57744e7fd" providerId="ADAL" clId="{E81F620E-CC50-47A7-823D-3D0B3FFFCEC2}" dt="2026-04-28T07:48:37.698" v="9450"/>
          <ac:spMkLst>
            <pc:docMk/>
            <pc:sldMk cId="774893788" sldId="299"/>
            <ac:spMk id="12" creationId="{A800BD2E-FCA6-561E-3515-DF400432D416}"/>
          </ac:spMkLst>
        </pc:spChg>
        <pc:spChg chg="add mod">
          <ac:chgData name="Rose-Marie James" userId="e83fafea-b707-4fb9-b3db-bdb57744e7fd" providerId="ADAL" clId="{E81F620E-CC50-47A7-823D-3D0B3FFFCEC2}" dt="2026-04-28T07:48:41.363" v="9452"/>
          <ac:spMkLst>
            <pc:docMk/>
            <pc:sldMk cId="774893788" sldId="299"/>
            <ac:spMk id="13" creationId="{10512914-0A99-F5B2-D9CB-A90EE1BA748D}"/>
          </ac:spMkLst>
        </pc:spChg>
        <pc:spChg chg="add mod">
          <ac:chgData name="Rose-Marie James" userId="e83fafea-b707-4fb9-b3db-bdb57744e7fd" providerId="ADAL" clId="{E81F620E-CC50-47A7-823D-3D0B3FFFCEC2}" dt="2026-04-28T07:48:41.363" v="9452"/>
          <ac:spMkLst>
            <pc:docMk/>
            <pc:sldMk cId="774893788" sldId="299"/>
            <ac:spMk id="14" creationId="{2AA09093-5EA3-8F9D-E1E1-790D44025EC0}"/>
          </ac:spMkLst>
        </pc:spChg>
        <pc:spChg chg="add mod">
          <ac:chgData name="Rose-Marie James" userId="e83fafea-b707-4fb9-b3db-bdb57744e7fd" providerId="ADAL" clId="{E81F620E-CC50-47A7-823D-3D0B3FFFCEC2}" dt="2026-04-28T07:48:41.363" v="9452"/>
          <ac:spMkLst>
            <pc:docMk/>
            <pc:sldMk cId="774893788" sldId="299"/>
            <ac:spMk id="15" creationId="{3848EE01-5B05-05C0-40BF-7FC44995467C}"/>
          </ac:spMkLst>
        </pc:spChg>
        <pc:spChg chg="add mod">
          <ac:chgData name="Rose-Marie James" userId="e83fafea-b707-4fb9-b3db-bdb57744e7fd" providerId="ADAL" clId="{E81F620E-CC50-47A7-823D-3D0B3FFFCEC2}" dt="2026-04-28T07:48:41.363" v="9452"/>
          <ac:spMkLst>
            <pc:docMk/>
            <pc:sldMk cId="774893788" sldId="299"/>
            <ac:spMk id="16" creationId="{A2575211-3450-9054-7D9E-CE7C47F27E2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314DD3-62EE-7048-9559-A20293B3E60D}" type="datetimeFigureOut">
              <a:rPr lang="sv-SE" smtClean="0"/>
              <a:t>2026-04-28</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A35BF2-85D5-404D-8153-DE011A72B397}" type="slidenum">
              <a:rPr lang="sv-SE" smtClean="0"/>
              <a:t>‹#›</a:t>
            </a:fld>
            <a:endParaRPr lang="sv-SE"/>
          </a:p>
        </p:txBody>
      </p:sp>
    </p:spTree>
    <p:extLst>
      <p:ext uri="{BB962C8B-B14F-4D97-AF65-F5344CB8AC3E}">
        <p14:creationId xmlns:p14="http://schemas.microsoft.com/office/powerpoint/2010/main" val="1281008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sv-SE"/>
          </a:p>
        </p:txBody>
      </p:sp>
      <p:sp>
        <p:nvSpPr>
          <p:cNvPr id="3" name="Notes Placeholder 2"/>
          <p:cNvSpPr>
            <a:spLocks noGrp="1"/>
          </p:cNvSpPr>
          <p:nvPr>
            <p:ph type="body" idx="1"/>
          </p:nvPr>
        </p:nvSpPr>
        <p:spPr/>
        <p:txBody>
          <a:bodyPr/>
          <a:lstStyle/>
          <a:p>
            <a:endParaRPr lang="sv-SE" dirty="0"/>
          </a:p>
          <a:p>
            <a:endParaRPr lang="sv-SE" dirty="0"/>
          </a:p>
          <a:p>
            <a:endParaRPr lang="sv-SE" dirty="0"/>
          </a:p>
        </p:txBody>
      </p:sp>
      <p:sp>
        <p:nvSpPr>
          <p:cNvPr id="4" name="Slide Number Placeholder 3"/>
          <p:cNvSpPr>
            <a:spLocks noGrp="1"/>
          </p:cNvSpPr>
          <p:nvPr>
            <p:ph type="sldNum" sz="quarter" idx="5"/>
          </p:nvPr>
        </p:nvSpPr>
        <p:spPr/>
        <p:txBody>
          <a:bodyPr/>
          <a:lstStyle/>
          <a:p>
            <a:fld id="{02A35BF2-85D5-404D-8153-DE011A72B397}" type="slidenum">
              <a:rPr lang="sv-SE" smtClean="0"/>
              <a:t>4</a:t>
            </a:fld>
            <a:endParaRPr lang="sv-SE"/>
          </a:p>
        </p:txBody>
      </p:sp>
    </p:spTree>
    <p:extLst>
      <p:ext uri="{BB962C8B-B14F-4D97-AF65-F5344CB8AC3E}">
        <p14:creationId xmlns:p14="http://schemas.microsoft.com/office/powerpoint/2010/main" val="34380030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a:p>
        </p:txBody>
      </p:sp>
      <p:sp>
        <p:nvSpPr>
          <p:cNvPr id="3" name="Platshållare för anteckningar 2"/>
          <p:cNvSpPr>
            <a:spLocks noGrp="1"/>
          </p:cNvSpPr>
          <p:nvPr>
            <p:ph type="body" idx="1"/>
          </p:nvPr>
        </p:nvSpPr>
        <p:spPr/>
        <p:txBody>
          <a:bodyPr/>
          <a:lstStyle/>
          <a:p>
            <a:endParaRPr lang="en-US" b="0" dirty="0"/>
          </a:p>
        </p:txBody>
      </p:sp>
      <p:sp>
        <p:nvSpPr>
          <p:cNvPr id="4" name="Platshållare för bildnummer 3"/>
          <p:cNvSpPr>
            <a:spLocks noGrp="1"/>
          </p:cNvSpPr>
          <p:nvPr>
            <p:ph type="sldNum" sz="quarter" idx="5"/>
          </p:nvPr>
        </p:nvSpPr>
        <p:spPr/>
        <p:txBody>
          <a:bodyPr/>
          <a:lstStyle/>
          <a:p>
            <a:fld id="{02A35BF2-85D5-404D-8153-DE011A72B397}" type="slidenum">
              <a:rPr lang="sv-SE" smtClean="0"/>
              <a:t>5</a:t>
            </a:fld>
            <a:endParaRPr lang="sv-SE"/>
          </a:p>
        </p:txBody>
      </p:sp>
    </p:spTree>
    <p:extLst>
      <p:ext uri="{BB962C8B-B14F-4D97-AF65-F5344CB8AC3E}">
        <p14:creationId xmlns:p14="http://schemas.microsoft.com/office/powerpoint/2010/main" val="40018494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a:p>
        </p:txBody>
      </p:sp>
      <p:sp>
        <p:nvSpPr>
          <p:cNvPr id="3" name="Platshållare för anteckningar 2"/>
          <p:cNvSpPr>
            <a:spLocks noGrp="1"/>
          </p:cNvSpPr>
          <p:nvPr>
            <p:ph type="body" idx="1"/>
          </p:nvPr>
        </p:nvSpPr>
        <p:spPr/>
        <p:txBody>
          <a:bodyPr/>
          <a:lstStyle/>
          <a:p>
            <a:pPr marL="0" marR="0" lvl="0" indent="0" algn="l" defTabSz="457176" rtl="0" eaLnBrk="1" fontAlgn="auto" latinLnBrk="0" hangingPunct="1">
              <a:lnSpc>
                <a:spcPct val="117999"/>
              </a:lnSpc>
              <a:spcBef>
                <a:spcPts val="0"/>
              </a:spcBef>
              <a:spcAft>
                <a:spcPts val="0"/>
              </a:spcAft>
              <a:buClrTx/>
              <a:buSzTx/>
              <a:buFontTx/>
              <a:buNone/>
              <a:tabLst/>
              <a:defRPr/>
            </a:pPr>
            <a:endParaRPr lang="en-GB" noProof="0" dirty="0"/>
          </a:p>
        </p:txBody>
      </p:sp>
      <p:sp>
        <p:nvSpPr>
          <p:cNvPr id="4" name="Platshållare för bildnummer 3"/>
          <p:cNvSpPr>
            <a:spLocks noGrp="1"/>
          </p:cNvSpPr>
          <p:nvPr>
            <p:ph type="sldNum" sz="quarter" idx="5"/>
          </p:nvPr>
        </p:nvSpPr>
        <p:spPr/>
        <p:txBody>
          <a:bodyPr/>
          <a:lstStyle/>
          <a:p>
            <a:fld id="{02A35BF2-85D5-404D-8153-DE011A72B397}" type="slidenum">
              <a:rPr lang="sv-SE" smtClean="0"/>
              <a:t>6</a:t>
            </a:fld>
            <a:endParaRPr lang="sv-SE"/>
          </a:p>
        </p:txBody>
      </p:sp>
    </p:spTree>
    <p:extLst>
      <p:ext uri="{BB962C8B-B14F-4D97-AF65-F5344CB8AC3E}">
        <p14:creationId xmlns:p14="http://schemas.microsoft.com/office/powerpoint/2010/main" val="25070554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sv-SE"/>
          </a:p>
        </p:txBody>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5"/>
          </p:nvPr>
        </p:nvSpPr>
        <p:spPr/>
        <p:txBody>
          <a:bodyPr/>
          <a:lstStyle/>
          <a:p>
            <a:fld id="{02A35BF2-85D5-404D-8153-DE011A72B397}" type="slidenum">
              <a:rPr lang="sv-SE" smtClean="0"/>
              <a:t>8</a:t>
            </a:fld>
            <a:endParaRPr lang="sv-SE"/>
          </a:p>
        </p:txBody>
      </p:sp>
    </p:spTree>
    <p:extLst>
      <p:ext uri="{BB962C8B-B14F-4D97-AF65-F5344CB8AC3E}">
        <p14:creationId xmlns:p14="http://schemas.microsoft.com/office/powerpoint/2010/main" val="18727432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15" name="Bildobjekt 14">
            <a:extLst>
              <a:ext uri="{FF2B5EF4-FFF2-40B4-BE49-F238E27FC236}">
                <a16:creationId xmlns:a16="http://schemas.microsoft.com/office/drawing/2014/main" id="{5B9A4053-2FB8-3342-B60D-7FC2648537CA}"/>
              </a:ext>
            </a:extLst>
          </p:cNvPr>
          <p:cNvPicPr>
            <a:picLocks noChangeAspect="1"/>
          </p:cNvPicPr>
          <p:nvPr userDrawn="1"/>
        </p:nvPicPr>
        <p:blipFill rotWithShape="1">
          <a:blip r:embed="rId2"/>
          <a:srcRect t="1410" b="15718"/>
          <a:stretch/>
        </p:blipFill>
        <p:spPr>
          <a:xfrm>
            <a:off x="192088" y="188913"/>
            <a:ext cx="11807825" cy="6480175"/>
          </a:xfrm>
          <a:prstGeom prst="rect">
            <a:avLst/>
          </a:prstGeom>
        </p:spPr>
      </p:pic>
      <p:sp>
        <p:nvSpPr>
          <p:cNvPr id="3" name="Rektangel 2">
            <a:extLst>
              <a:ext uri="{FF2B5EF4-FFF2-40B4-BE49-F238E27FC236}">
                <a16:creationId xmlns:a16="http://schemas.microsoft.com/office/drawing/2014/main" id="{CC78BE5A-F044-6E4A-86D0-B28B85339425}"/>
              </a:ext>
            </a:extLst>
          </p:cNvPr>
          <p:cNvSpPr/>
          <p:nvPr userDrawn="1"/>
        </p:nvSpPr>
        <p:spPr>
          <a:xfrm>
            <a:off x="5439210" y="1484556"/>
            <a:ext cx="6752790" cy="1302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pic>
        <p:nvPicPr>
          <p:cNvPr id="13" name="Bildobjekt 12" descr="Lund University's logotype.">
            <a:extLst>
              <a:ext uri="{FF2B5EF4-FFF2-40B4-BE49-F238E27FC236}">
                <a16:creationId xmlns:a16="http://schemas.microsoft.com/office/drawing/2014/main" id="{3A8EFBAE-371E-E046-8879-6F2B8A74E5A3}"/>
              </a:ext>
            </a:extLst>
          </p:cNvPr>
          <p:cNvPicPr>
            <a:picLocks noChangeAspect="1"/>
          </p:cNvPicPr>
          <p:nvPr userDrawn="1"/>
        </p:nvPicPr>
        <p:blipFill>
          <a:blip r:embed="rId3"/>
          <a:srcRect/>
          <a:stretch/>
        </p:blipFill>
        <p:spPr>
          <a:xfrm>
            <a:off x="5723868" y="1632438"/>
            <a:ext cx="744262" cy="993215"/>
          </a:xfrm>
          <a:prstGeom prst="rect">
            <a:avLst/>
          </a:prstGeom>
        </p:spPr>
      </p:pic>
      <p:sp>
        <p:nvSpPr>
          <p:cNvPr id="2" name="Rubrik 1">
            <a:extLst>
              <a:ext uri="{FF2B5EF4-FFF2-40B4-BE49-F238E27FC236}">
                <a16:creationId xmlns:a16="http://schemas.microsoft.com/office/drawing/2014/main" id="{AA3C37CF-2E7F-204C-BAF4-14554C428262}"/>
              </a:ext>
            </a:extLst>
          </p:cNvPr>
          <p:cNvSpPr>
            <a:spLocks noGrp="1"/>
          </p:cNvSpPr>
          <p:nvPr>
            <p:ph type="title" hasCustomPrompt="1"/>
          </p:nvPr>
        </p:nvSpPr>
        <p:spPr>
          <a:xfrm>
            <a:off x="6853855" y="1605990"/>
            <a:ext cx="5146058" cy="734110"/>
          </a:xfrm>
        </p:spPr>
        <p:txBody>
          <a:bodyPr bIns="0" anchor="t" anchorCtr="0">
            <a:noAutofit/>
          </a:bodyPr>
          <a:lstStyle>
            <a:lvl1pPr>
              <a:lnSpc>
                <a:spcPct val="100000"/>
              </a:lnSpc>
              <a:defRPr sz="4200">
                <a:solidFill>
                  <a:schemeClr val="accent1"/>
                </a:solidFill>
              </a:defRPr>
            </a:lvl1pPr>
          </a:lstStyle>
          <a:p>
            <a:r>
              <a:rPr lang="en-GB" noProof="0"/>
              <a:t>Add title</a:t>
            </a:r>
          </a:p>
        </p:txBody>
      </p:sp>
      <p:cxnSp>
        <p:nvCxnSpPr>
          <p:cNvPr id="7" name="Rak 6">
            <a:extLst>
              <a:ext uri="{FF2B5EF4-FFF2-40B4-BE49-F238E27FC236}">
                <a16:creationId xmlns:a16="http://schemas.microsoft.com/office/drawing/2014/main" id="{6EB25FC1-ABE1-A344-8F65-DA7EE26B4227}"/>
              </a:ext>
              <a:ext uri="{C183D7F6-B498-43B3-948B-1728B52AA6E4}">
                <adec:decorative xmlns:adec="http://schemas.microsoft.com/office/drawing/2017/decorative" val="0"/>
              </a:ext>
            </a:extLst>
          </p:cNvPr>
          <p:cNvCxnSpPr>
            <a:cxnSpLocks/>
          </p:cNvCxnSpPr>
          <p:nvPr userDrawn="1"/>
        </p:nvCxnSpPr>
        <p:spPr>
          <a:xfrm>
            <a:off x="6853855" y="2336984"/>
            <a:ext cx="5146058"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2" name="Platshållare för text 11">
            <a:extLst>
              <a:ext uri="{FF2B5EF4-FFF2-40B4-BE49-F238E27FC236}">
                <a16:creationId xmlns:a16="http://schemas.microsoft.com/office/drawing/2014/main" id="{4BB7ED9B-1D2D-7541-ABE9-750F505D4492}"/>
              </a:ext>
            </a:extLst>
          </p:cNvPr>
          <p:cNvSpPr>
            <a:spLocks noGrp="1"/>
          </p:cNvSpPr>
          <p:nvPr>
            <p:ph type="body" sz="quarter" idx="11" hasCustomPrompt="1"/>
          </p:nvPr>
        </p:nvSpPr>
        <p:spPr>
          <a:xfrm>
            <a:off x="6853854" y="2453762"/>
            <a:ext cx="5146059" cy="349418"/>
          </a:xfrm>
        </p:spPr>
        <p:txBody>
          <a:bodyPr>
            <a:noAutofit/>
          </a:bodyPr>
          <a:lstStyle>
            <a:lvl1pPr marL="0" indent="0">
              <a:spcBef>
                <a:spcPts val="0"/>
              </a:spcBef>
              <a:buNone/>
              <a:defRPr sz="1200" b="1" cap="all" spc="50" baseline="0">
                <a:solidFill>
                  <a:schemeClr val="accent1"/>
                </a:solidFill>
              </a:defRPr>
            </a:lvl1pPr>
          </a:lstStyle>
          <a:p>
            <a:r>
              <a:rPr lang="en-GB" noProof="0"/>
              <a:t>Name, affiliation etc.</a:t>
            </a:r>
          </a:p>
        </p:txBody>
      </p:sp>
      <p:pic>
        <p:nvPicPr>
          <p:cNvPr id="23" name="Bildobjekt 22">
            <a:extLst>
              <a:ext uri="{FF2B5EF4-FFF2-40B4-BE49-F238E27FC236}">
                <a16:creationId xmlns:a16="http://schemas.microsoft.com/office/drawing/2014/main" id="{E67EF931-F7AE-D74F-A8D9-A4EA6F28174E}"/>
              </a:ext>
              <a:ext uri="{C183D7F6-B498-43B3-948B-1728B52AA6E4}">
                <adec:decorative xmlns:adec="http://schemas.microsoft.com/office/drawing/2017/decorative" val="0"/>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9374475" y="4227755"/>
            <a:ext cx="2817525" cy="2630245"/>
          </a:xfrm>
          <a:prstGeom prst="rect">
            <a:avLst/>
          </a:prstGeom>
        </p:spPr>
      </p:pic>
    </p:spTree>
    <p:extLst>
      <p:ext uri="{BB962C8B-B14F-4D97-AF65-F5344CB8AC3E}">
        <p14:creationId xmlns:p14="http://schemas.microsoft.com/office/powerpoint/2010/main" val="4215679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Headline + conten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7EF249A-9390-B74A-A9AA-63DC6BE9252E}"/>
              </a:ext>
            </a:extLst>
          </p:cNvPr>
          <p:cNvSpPr>
            <a:spLocks noGrp="1"/>
          </p:cNvSpPr>
          <p:nvPr>
            <p:ph type="title" hasCustomPrompt="1"/>
          </p:nvPr>
        </p:nvSpPr>
        <p:spPr/>
        <p:txBody>
          <a:bodyPr>
            <a:normAutofit/>
          </a:bodyPr>
          <a:lstStyle>
            <a:lvl1pPr>
              <a:defRPr sz="4800"/>
            </a:lvl1pPr>
          </a:lstStyle>
          <a:p>
            <a:r>
              <a:rPr lang="en-GB" noProof="0"/>
              <a:t>Add a headline</a:t>
            </a:r>
          </a:p>
        </p:txBody>
      </p:sp>
      <p:sp>
        <p:nvSpPr>
          <p:cNvPr id="3" name="Platshållare för innehåll 2">
            <a:extLst>
              <a:ext uri="{FF2B5EF4-FFF2-40B4-BE49-F238E27FC236}">
                <a16:creationId xmlns:a16="http://schemas.microsoft.com/office/drawing/2014/main" id="{BBEBD609-C4E6-3548-9EEB-0745E63C9BF5}"/>
              </a:ext>
            </a:extLst>
          </p:cNvPr>
          <p:cNvSpPr>
            <a:spLocks noGrp="1"/>
          </p:cNvSpPr>
          <p:nvPr>
            <p:ph idx="1" hasCustomPrompt="1"/>
          </p:nvPr>
        </p:nvSpPr>
        <p:spPr>
          <a:xfrm>
            <a:off x="1620000" y="2159999"/>
            <a:ext cx="8820000" cy="3960000"/>
          </a:xfrm>
        </p:spPr>
        <p:txBody>
          <a:bodyPr/>
          <a:lstStyle>
            <a:lvl7pPr marL="2743200" indent="0">
              <a:buNone/>
              <a:defRPr/>
            </a:lvl7pPr>
          </a:lstStyle>
          <a:p>
            <a:r>
              <a:rPr lang="en-GB" noProof="0"/>
              <a:t>Text level 1</a:t>
            </a:r>
          </a:p>
          <a:p>
            <a:pPr lvl="1"/>
            <a:r>
              <a:rPr lang="en-GB" noProof="0"/>
              <a:t>Text level 2</a:t>
            </a:r>
          </a:p>
          <a:p>
            <a:pPr lvl="2"/>
            <a:r>
              <a:rPr lang="en-GB" noProof="0"/>
              <a:t>Text level 3</a:t>
            </a:r>
          </a:p>
          <a:p>
            <a:pPr lvl="3"/>
            <a:r>
              <a:rPr lang="en-GB" noProof="0"/>
              <a:t>Text level 4</a:t>
            </a:r>
          </a:p>
          <a:p>
            <a:pPr lvl="4"/>
            <a:r>
              <a:rPr lang="en-GB" noProof="0"/>
              <a:t>Text level 5</a:t>
            </a:r>
          </a:p>
          <a:p>
            <a:pPr lvl="5"/>
            <a:r>
              <a:rPr lang="en-GB" noProof="0"/>
              <a:t>Text level 6</a:t>
            </a:r>
          </a:p>
        </p:txBody>
      </p:sp>
      <p:pic>
        <p:nvPicPr>
          <p:cNvPr id="5" name="Bildobjekt 4">
            <a:extLst>
              <a:ext uri="{FF2B5EF4-FFF2-40B4-BE49-F238E27FC236}">
                <a16:creationId xmlns:a16="http://schemas.microsoft.com/office/drawing/2014/main" id="{14B0D899-AB4F-EC44-8583-90CB6DEB1C2D}"/>
              </a:ext>
            </a:extLst>
          </p:cNvPr>
          <p:cNvPicPr>
            <a:picLocks noChangeAspect="1"/>
          </p:cNvPicPr>
          <p:nvPr userDrawn="1"/>
        </p:nvPicPr>
        <p:blipFill>
          <a:blip r:embed="rId2"/>
          <a:srcRect/>
          <a:stretch/>
        </p:blipFill>
        <p:spPr>
          <a:xfrm>
            <a:off x="10989749" y="5561052"/>
            <a:ext cx="708740" cy="945809"/>
          </a:xfrm>
          <a:prstGeom prst="rect">
            <a:avLst/>
          </a:prstGeom>
        </p:spPr>
      </p:pic>
    </p:spTree>
    <p:extLst>
      <p:ext uri="{BB962C8B-B14F-4D97-AF65-F5344CB8AC3E}">
        <p14:creationId xmlns:p14="http://schemas.microsoft.com/office/powerpoint/2010/main" val="2763677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Headline + content dark">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FDE34647-2FEA-054E-80E8-C0FCC8DEB358}"/>
              </a:ext>
            </a:extLst>
          </p:cNvPr>
          <p:cNvSpPr/>
          <p:nvPr userDrawn="1"/>
        </p:nvSpPr>
        <p:spPr>
          <a:xfrm>
            <a:off x="192088" y="187656"/>
            <a:ext cx="11807825" cy="648143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2" name="Rubrik 1">
            <a:extLst>
              <a:ext uri="{FF2B5EF4-FFF2-40B4-BE49-F238E27FC236}">
                <a16:creationId xmlns:a16="http://schemas.microsoft.com/office/drawing/2014/main" id="{17EF249A-9390-B74A-A9AA-63DC6BE9252E}"/>
              </a:ext>
            </a:extLst>
          </p:cNvPr>
          <p:cNvSpPr>
            <a:spLocks noGrp="1"/>
          </p:cNvSpPr>
          <p:nvPr>
            <p:ph type="title" hasCustomPrompt="1"/>
          </p:nvPr>
        </p:nvSpPr>
        <p:spPr/>
        <p:txBody>
          <a:bodyPr>
            <a:normAutofit/>
          </a:bodyPr>
          <a:lstStyle>
            <a:lvl1pPr>
              <a:defRPr sz="4800">
                <a:solidFill>
                  <a:schemeClr val="bg1"/>
                </a:solidFill>
              </a:defRPr>
            </a:lvl1pPr>
          </a:lstStyle>
          <a:p>
            <a:r>
              <a:rPr lang="en-GB" noProof="0"/>
              <a:t>Add a headline</a:t>
            </a:r>
          </a:p>
        </p:txBody>
      </p:sp>
      <p:sp>
        <p:nvSpPr>
          <p:cNvPr id="3" name="Platshållare för innehåll 2">
            <a:extLst>
              <a:ext uri="{FF2B5EF4-FFF2-40B4-BE49-F238E27FC236}">
                <a16:creationId xmlns:a16="http://schemas.microsoft.com/office/drawing/2014/main" id="{BBEBD609-C4E6-3548-9EEB-0745E63C9BF5}"/>
              </a:ext>
            </a:extLst>
          </p:cNvPr>
          <p:cNvSpPr>
            <a:spLocks noGrp="1"/>
          </p:cNvSpPr>
          <p:nvPr>
            <p:ph idx="1" hasCustomPrompt="1"/>
          </p:nvPr>
        </p:nvSpPr>
        <p:spPr>
          <a:xfrm>
            <a:off x="1620000" y="2159999"/>
            <a:ext cx="8820000" cy="3960000"/>
          </a:xfrm>
        </p:spPr>
        <p:txBody>
          <a:bodyPr/>
          <a:lstStyle>
            <a:lvl1pPr>
              <a:buClr>
                <a:schemeClr val="accent6"/>
              </a:buClr>
              <a:defRPr>
                <a:solidFill>
                  <a:schemeClr val="bg1"/>
                </a:solidFill>
              </a:defRPr>
            </a:lvl1pPr>
            <a:lvl2pPr>
              <a:buClr>
                <a:schemeClr val="accent6"/>
              </a:buClr>
              <a:defRPr>
                <a:solidFill>
                  <a:schemeClr val="bg1"/>
                </a:solidFill>
              </a:defRPr>
            </a:lvl2pPr>
            <a:lvl3pPr>
              <a:buClr>
                <a:schemeClr val="accent6"/>
              </a:buClr>
              <a:defRPr>
                <a:solidFill>
                  <a:schemeClr val="bg1"/>
                </a:solidFill>
              </a:defRPr>
            </a:lvl3pPr>
            <a:lvl4pPr>
              <a:buClr>
                <a:schemeClr val="accent6"/>
              </a:buClr>
              <a:defRPr>
                <a:solidFill>
                  <a:schemeClr val="bg1"/>
                </a:solidFill>
              </a:defRPr>
            </a:lvl4pPr>
            <a:lvl5pPr>
              <a:buClr>
                <a:schemeClr val="accent6"/>
              </a:buClr>
              <a:defRPr>
                <a:solidFill>
                  <a:schemeClr val="bg1"/>
                </a:solidFill>
              </a:defRPr>
            </a:lvl5pPr>
            <a:lvl6pPr>
              <a:buClr>
                <a:schemeClr val="accent6"/>
              </a:buClr>
              <a:defRPr>
                <a:solidFill>
                  <a:schemeClr val="bg1"/>
                </a:solidFill>
              </a:defRPr>
            </a:lvl6pPr>
            <a:lvl7pPr marL="2743200" indent="0">
              <a:buNone/>
              <a:defRPr/>
            </a:lvl7pPr>
          </a:lstStyle>
          <a:p>
            <a:r>
              <a:rPr lang="en-GB" noProof="0"/>
              <a:t>Text level 1</a:t>
            </a:r>
          </a:p>
          <a:p>
            <a:pPr lvl="1"/>
            <a:r>
              <a:rPr lang="en-GB" noProof="0"/>
              <a:t>Text level 2</a:t>
            </a:r>
          </a:p>
          <a:p>
            <a:pPr lvl="2"/>
            <a:r>
              <a:rPr lang="en-GB" noProof="0"/>
              <a:t>Text level 3</a:t>
            </a:r>
          </a:p>
          <a:p>
            <a:pPr lvl="3"/>
            <a:r>
              <a:rPr lang="en-GB" noProof="0"/>
              <a:t>Text level 4</a:t>
            </a:r>
          </a:p>
          <a:p>
            <a:pPr lvl="4"/>
            <a:r>
              <a:rPr lang="en-GB" noProof="0"/>
              <a:t>Text level 5</a:t>
            </a:r>
          </a:p>
          <a:p>
            <a:pPr lvl="5"/>
            <a:r>
              <a:rPr lang="en-GB" noProof="0"/>
              <a:t>Text level 6</a:t>
            </a:r>
          </a:p>
        </p:txBody>
      </p:sp>
      <p:pic>
        <p:nvPicPr>
          <p:cNvPr id="6" name="Bildobjekt 5">
            <a:extLst>
              <a:ext uri="{FF2B5EF4-FFF2-40B4-BE49-F238E27FC236}">
                <a16:creationId xmlns:a16="http://schemas.microsoft.com/office/drawing/2014/main" id="{366166D1-A94D-034B-A5C2-E51AD0A82A07}"/>
              </a:ext>
            </a:extLst>
          </p:cNvPr>
          <p:cNvPicPr>
            <a:picLocks noChangeAspect="1"/>
          </p:cNvPicPr>
          <p:nvPr userDrawn="1"/>
        </p:nvPicPr>
        <p:blipFill>
          <a:blip r:embed="rId2"/>
          <a:srcRect/>
          <a:stretch/>
        </p:blipFill>
        <p:spPr>
          <a:xfrm>
            <a:off x="10989749" y="5561052"/>
            <a:ext cx="708739" cy="945809"/>
          </a:xfrm>
          <a:prstGeom prst="rect">
            <a:avLst/>
          </a:prstGeom>
        </p:spPr>
      </p:pic>
    </p:spTree>
    <p:extLst>
      <p:ext uri="{BB962C8B-B14F-4D97-AF65-F5344CB8AC3E}">
        <p14:creationId xmlns:p14="http://schemas.microsoft.com/office/powerpoint/2010/main" val="26651287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Headline + diagram etc">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7EF249A-9390-B74A-A9AA-63DC6BE9252E}"/>
              </a:ext>
            </a:extLst>
          </p:cNvPr>
          <p:cNvSpPr>
            <a:spLocks noGrp="1"/>
          </p:cNvSpPr>
          <p:nvPr>
            <p:ph type="title" hasCustomPrompt="1"/>
          </p:nvPr>
        </p:nvSpPr>
        <p:spPr>
          <a:xfrm>
            <a:off x="1620000" y="359999"/>
            <a:ext cx="8820000" cy="1199860"/>
          </a:xfrm>
        </p:spPr>
        <p:txBody>
          <a:bodyPr bIns="0" anchor="ctr" anchorCtr="0">
            <a:normAutofit/>
          </a:bodyPr>
          <a:lstStyle>
            <a:lvl1pPr>
              <a:defRPr sz="4800"/>
            </a:lvl1pPr>
          </a:lstStyle>
          <a:p>
            <a:r>
              <a:rPr lang="en-GB" noProof="0"/>
              <a:t>Add a headline</a:t>
            </a:r>
          </a:p>
        </p:txBody>
      </p:sp>
      <p:sp>
        <p:nvSpPr>
          <p:cNvPr id="3" name="Platshållare för innehåll 2">
            <a:extLst>
              <a:ext uri="{FF2B5EF4-FFF2-40B4-BE49-F238E27FC236}">
                <a16:creationId xmlns:a16="http://schemas.microsoft.com/office/drawing/2014/main" id="{BBEBD609-C4E6-3548-9EEB-0745E63C9BF5}"/>
              </a:ext>
            </a:extLst>
          </p:cNvPr>
          <p:cNvSpPr>
            <a:spLocks noGrp="1"/>
          </p:cNvSpPr>
          <p:nvPr>
            <p:ph idx="1" hasCustomPrompt="1"/>
          </p:nvPr>
        </p:nvSpPr>
        <p:spPr>
          <a:xfrm>
            <a:off x="1620000" y="1559859"/>
            <a:ext cx="8820000" cy="4560140"/>
          </a:xfrm>
        </p:spPr>
        <p:txBody>
          <a:bodyPr/>
          <a:lstStyle>
            <a:lvl7pPr marL="2743200" indent="0">
              <a:buNone/>
              <a:defRPr/>
            </a:lvl7pPr>
          </a:lstStyle>
          <a:p>
            <a:r>
              <a:rPr lang="en-GB" noProof="0"/>
              <a:t>Text level 1</a:t>
            </a:r>
          </a:p>
          <a:p>
            <a:pPr lvl="1"/>
            <a:r>
              <a:rPr lang="en-GB" noProof="0"/>
              <a:t>Text level 2</a:t>
            </a:r>
          </a:p>
          <a:p>
            <a:pPr lvl="2"/>
            <a:r>
              <a:rPr lang="en-GB" noProof="0"/>
              <a:t>Text level 3</a:t>
            </a:r>
          </a:p>
          <a:p>
            <a:pPr lvl="3"/>
            <a:r>
              <a:rPr lang="en-GB" noProof="0"/>
              <a:t>Text level 4</a:t>
            </a:r>
          </a:p>
          <a:p>
            <a:pPr lvl="4"/>
            <a:r>
              <a:rPr lang="en-GB" noProof="0"/>
              <a:t>Text level 5</a:t>
            </a:r>
          </a:p>
          <a:p>
            <a:pPr lvl="5"/>
            <a:r>
              <a:rPr lang="en-GB" noProof="0"/>
              <a:t>Text level 6</a:t>
            </a:r>
          </a:p>
        </p:txBody>
      </p:sp>
      <p:pic>
        <p:nvPicPr>
          <p:cNvPr id="4" name="Bildobjekt 3">
            <a:extLst>
              <a:ext uri="{FF2B5EF4-FFF2-40B4-BE49-F238E27FC236}">
                <a16:creationId xmlns:a16="http://schemas.microsoft.com/office/drawing/2014/main" id="{933F4960-63AF-A84C-B009-410701F6CBF5}"/>
              </a:ext>
            </a:extLst>
          </p:cNvPr>
          <p:cNvPicPr>
            <a:picLocks noChangeAspect="1"/>
          </p:cNvPicPr>
          <p:nvPr userDrawn="1"/>
        </p:nvPicPr>
        <p:blipFill>
          <a:blip r:embed="rId2"/>
          <a:srcRect/>
          <a:stretch/>
        </p:blipFill>
        <p:spPr>
          <a:xfrm>
            <a:off x="10989749" y="5561052"/>
            <a:ext cx="708740" cy="945809"/>
          </a:xfrm>
          <a:prstGeom prst="rect">
            <a:avLst/>
          </a:prstGeom>
        </p:spPr>
      </p:pic>
    </p:spTree>
    <p:extLst>
      <p:ext uri="{BB962C8B-B14F-4D97-AF65-F5344CB8AC3E}">
        <p14:creationId xmlns:p14="http://schemas.microsoft.com/office/powerpoint/2010/main" val="584746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Headline + diagram dark">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D81A3E1B-C332-BE46-9FEB-739A7F90AAC9}"/>
              </a:ext>
            </a:extLst>
          </p:cNvPr>
          <p:cNvSpPr/>
          <p:nvPr userDrawn="1"/>
        </p:nvSpPr>
        <p:spPr>
          <a:xfrm>
            <a:off x="192088" y="187656"/>
            <a:ext cx="11807825" cy="648143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2" name="Rubrik 1">
            <a:extLst>
              <a:ext uri="{FF2B5EF4-FFF2-40B4-BE49-F238E27FC236}">
                <a16:creationId xmlns:a16="http://schemas.microsoft.com/office/drawing/2014/main" id="{17EF249A-9390-B74A-A9AA-63DC6BE9252E}"/>
              </a:ext>
            </a:extLst>
          </p:cNvPr>
          <p:cNvSpPr>
            <a:spLocks noGrp="1"/>
          </p:cNvSpPr>
          <p:nvPr>
            <p:ph type="title" hasCustomPrompt="1"/>
          </p:nvPr>
        </p:nvSpPr>
        <p:spPr>
          <a:xfrm>
            <a:off x="1620000" y="359999"/>
            <a:ext cx="8820000" cy="1199860"/>
          </a:xfrm>
        </p:spPr>
        <p:txBody>
          <a:bodyPr bIns="0" anchor="ctr" anchorCtr="0">
            <a:normAutofit/>
          </a:bodyPr>
          <a:lstStyle>
            <a:lvl1pPr>
              <a:defRPr sz="4800">
                <a:solidFill>
                  <a:schemeClr val="bg1"/>
                </a:solidFill>
              </a:defRPr>
            </a:lvl1pPr>
          </a:lstStyle>
          <a:p>
            <a:r>
              <a:rPr lang="en-GB" noProof="0"/>
              <a:t>Add a headline</a:t>
            </a:r>
          </a:p>
        </p:txBody>
      </p:sp>
      <p:sp>
        <p:nvSpPr>
          <p:cNvPr id="3" name="Platshållare för innehåll 2">
            <a:extLst>
              <a:ext uri="{FF2B5EF4-FFF2-40B4-BE49-F238E27FC236}">
                <a16:creationId xmlns:a16="http://schemas.microsoft.com/office/drawing/2014/main" id="{BBEBD609-C4E6-3548-9EEB-0745E63C9BF5}"/>
              </a:ext>
            </a:extLst>
          </p:cNvPr>
          <p:cNvSpPr>
            <a:spLocks noGrp="1"/>
          </p:cNvSpPr>
          <p:nvPr>
            <p:ph idx="1" hasCustomPrompt="1"/>
          </p:nvPr>
        </p:nvSpPr>
        <p:spPr>
          <a:xfrm>
            <a:off x="1620000" y="1559859"/>
            <a:ext cx="8820000" cy="4560140"/>
          </a:xfrm>
        </p:spPr>
        <p:txBody>
          <a:bodyPr/>
          <a:lstStyle>
            <a:lvl1pPr>
              <a:buClr>
                <a:schemeClr val="accent6"/>
              </a:buClr>
              <a:defRPr>
                <a:solidFill>
                  <a:schemeClr val="bg1"/>
                </a:solidFill>
              </a:defRPr>
            </a:lvl1pPr>
            <a:lvl2pPr>
              <a:buClr>
                <a:schemeClr val="accent6"/>
              </a:buClr>
              <a:defRPr>
                <a:solidFill>
                  <a:schemeClr val="bg1"/>
                </a:solidFill>
              </a:defRPr>
            </a:lvl2pPr>
            <a:lvl3pPr>
              <a:buClr>
                <a:schemeClr val="accent6"/>
              </a:buClr>
              <a:defRPr>
                <a:solidFill>
                  <a:schemeClr val="bg1"/>
                </a:solidFill>
              </a:defRPr>
            </a:lvl3pPr>
            <a:lvl4pPr>
              <a:buClr>
                <a:schemeClr val="accent6"/>
              </a:buClr>
              <a:defRPr>
                <a:solidFill>
                  <a:schemeClr val="bg1"/>
                </a:solidFill>
              </a:defRPr>
            </a:lvl4pPr>
            <a:lvl5pPr>
              <a:buClr>
                <a:schemeClr val="accent6"/>
              </a:buClr>
              <a:defRPr>
                <a:solidFill>
                  <a:schemeClr val="bg1"/>
                </a:solidFill>
              </a:defRPr>
            </a:lvl5pPr>
            <a:lvl6pPr>
              <a:buClr>
                <a:schemeClr val="accent6"/>
              </a:buClr>
              <a:defRPr>
                <a:solidFill>
                  <a:schemeClr val="bg1"/>
                </a:solidFill>
              </a:defRPr>
            </a:lvl6pPr>
            <a:lvl7pPr marL="2743200" indent="0">
              <a:buNone/>
              <a:defRPr/>
            </a:lvl7pPr>
          </a:lstStyle>
          <a:p>
            <a:r>
              <a:rPr lang="en-GB" noProof="0"/>
              <a:t>Text level 1</a:t>
            </a:r>
          </a:p>
          <a:p>
            <a:pPr lvl="1"/>
            <a:r>
              <a:rPr lang="en-GB" noProof="0"/>
              <a:t>Text level 2</a:t>
            </a:r>
          </a:p>
          <a:p>
            <a:pPr lvl="2"/>
            <a:r>
              <a:rPr lang="en-GB" noProof="0"/>
              <a:t>Text level 3</a:t>
            </a:r>
          </a:p>
          <a:p>
            <a:pPr lvl="3"/>
            <a:r>
              <a:rPr lang="en-GB" noProof="0"/>
              <a:t>Text level 4</a:t>
            </a:r>
          </a:p>
          <a:p>
            <a:pPr lvl="4"/>
            <a:r>
              <a:rPr lang="en-GB" noProof="0"/>
              <a:t>Text level 5</a:t>
            </a:r>
          </a:p>
          <a:p>
            <a:pPr lvl="5"/>
            <a:r>
              <a:rPr lang="en-GB" noProof="0"/>
              <a:t>Text level 6</a:t>
            </a:r>
          </a:p>
        </p:txBody>
      </p:sp>
      <p:pic>
        <p:nvPicPr>
          <p:cNvPr id="5" name="Bildobjekt 4">
            <a:extLst>
              <a:ext uri="{FF2B5EF4-FFF2-40B4-BE49-F238E27FC236}">
                <a16:creationId xmlns:a16="http://schemas.microsoft.com/office/drawing/2014/main" id="{12C348BE-4CF4-A845-A104-4CE7946E58FE}"/>
              </a:ext>
            </a:extLst>
          </p:cNvPr>
          <p:cNvPicPr>
            <a:picLocks noChangeAspect="1"/>
          </p:cNvPicPr>
          <p:nvPr userDrawn="1"/>
        </p:nvPicPr>
        <p:blipFill>
          <a:blip r:embed="rId2"/>
          <a:srcRect/>
          <a:stretch/>
        </p:blipFill>
        <p:spPr>
          <a:xfrm>
            <a:off x="10989749" y="5561052"/>
            <a:ext cx="708739" cy="945809"/>
          </a:xfrm>
          <a:prstGeom prst="rect">
            <a:avLst/>
          </a:prstGeom>
        </p:spPr>
      </p:pic>
    </p:spTree>
    <p:extLst>
      <p:ext uri="{BB962C8B-B14F-4D97-AF65-F5344CB8AC3E}">
        <p14:creationId xmlns:p14="http://schemas.microsoft.com/office/powerpoint/2010/main" val="22151219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Headline + bulky conten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7EF249A-9390-B74A-A9AA-63DC6BE9252E}"/>
              </a:ext>
            </a:extLst>
          </p:cNvPr>
          <p:cNvSpPr>
            <a:spLocks noGrp="1"/>
          </p:cNvSpPr>
          <p:nvPr>
            <p:ph type="title" hasCustomPrompt="1"/>
          </p:nvPr>
        </p:nvSpPr>
        <p:spPr>
          <a:xfrm>
            <a:off x="900000" y="188914"/>
            <a:ext cx="10440000" cy="1071086"/>
          </a:xfrm>
        </p:spPr>
        <p:txBody>
          <a:bodyPr bIns="0" anchor="ctr" anchorCtr="0">
            <a:normAutofit/>
          </a:bodyPr>
          <a:lstStyle>
            <a:lvl1pPr>
              <a:defRPr sz="4800"/>
            </a:lvl1pPr>
          </a:lstStyle>
          <a:p>
            <a:r>
              <a:rPr lang="en-GB" noProof="0"/>
              <a:t>Add a headline</a:t>
            </a:r>
          </a:p>
        </p:txBody>
      </p:sp>
      <p:sp>
        <p:nvSpPr>
          <p:cNvPr id="3" name="Platshållare för innehåll 2">
            <a:extLst>
              <a:ext uri="{FF2B5EF4-FFF2-40B4-BE49-F238E27FC236}">
                <a16:creationId xmlns:a16="http://schemas.microsoft.com/office/drawing/2014/main" id="{BBEBD609-C4E6-3548-9EEB-0745E63C9BF5}"/>
              </a:ext>
            </a:extLst>
          </p:cNvPr>
          <p:cNvSpPr>
            <a:spLocks noGrp="1"/>
          </p:cNvSpPr>
          <p:nvPr>
            <p:ph idx="1" hasCustomPrompt="1"/>
          </p:nvPr>
        </p:nvSpPr>
        <p:spPr>
          <a:xfrm>
            <a:off x="900000" y="1259998"/>
            <a:ext cx="10440000" cy="5409090"/>
          </a:xfrm>
        </p:spPr>
        <p:txBody>
          <a:bodyPr/>
          <a:lstStyle>
            <a:lvl7pPr marL="2743200" indent="0">
              <a:buNone/>
              <a:defRPr/>
            </a:lvl7pPr>
          </a:lstStyle>
          <a:p>
            <a:r>
              <a:rPr lang="en-GB" noProof="0"/>
              <a:t>Text level 1</a:t>
            </a:r>
          </a:p>
          <a:p>
            <a:pPr lvl="1"/>
            <a:r>
              <a:rPr lang="en-GB" noProof="0"/>
              <a:t>Text level 2</a:t>
            </a:r>
          </a:p>
          <a:p>
            <a:pPr lvl="2"/>
            <a:r>
              <a:rPr lang="en-GB" noProof="0"/>
              <a:t>Text level 3</a:t>
            </a:r>
          </a:p>
          <a:p>
            <a:pPr lvl="3"/>
            <a:r>
              <a:rPr lang="en-GB" noProof="0"/>
              <a:t>Text level 4</a:t>
            </a:r>
          </a:p>
          <a:p>
            <a:pPr lvl="4"/>
            <a:r>
              <a:rPr lang="en-GB" noProof="0"/>
              <a:t>Text level 5</a:t>
            </a:r>
          </a:p>
          <a:p>
            <a:pPr lvl="5"/>
            <a:r>
              <a:rPr lang="en-GB" noProof="0"/>
              <a:t>Text level 6</a:t>
            </a:r>
          </a:p>
        </p:txBody>
      </p:sp>
      <p:pic>
        <p:nvPicPr>
          <p:cNvPr id="4" name="Bildobjekt 3">
            <a:extLst>
              <a:ext uri="{FF2B5EF4-FFF2-40B4-BE49-F238E27FC236}">
                <a16:creationId xmlns:a16="http://schemas.microsoft.com/office/drawing/2014/main" id="{351F9240-81BB-8B49-9FD3-43F9228B368F}"/>
              </a:ext>
            </a:extLst>
          </p:cNvPr>
          <p:cNvPicPr>
            <a:picLocks noChangeAspect="1"/>
          </p:cNvPicPr>
          <p:nvPr userDrawn="1"/>
        </p:nvPicPr>
        <p:blipFill>
          <a:blip r:embed="rId2"/>
          <a:srcRect/>
          <a:stretch/>
        </p:blipFill>
        <p:spPr>
          <a:xfrm>
            <a:off x="10989749" y="5561052"/>
            <a:ext cx="708740" cy="945809"/>
          </a:xfrm>
          <a:prstGeom prst="rect">
            <a:avLst/>
          </a:prstGeom>
        </p:spPr>
      </p:pic>
    </p:spTree>
    <p:extLst>
      <p:ext uri="{BB962C8B-B14F-4D97-AF65-F5344CB8AC3E}">
        <p14:creationId xmlns:p14="http://schemas.microsoft.com/office/powerpoint/2010/main" val="1916435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Headline + bulky content dark">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4E7D8CD1-C060-BC4F-99D0-93925AD78847}"/>
              </a:ext>
            </a:extLst>
          </p:cNvPr>
          <p:cNvSpPr/>
          <p:nvPr userDrawn="1"/>
        </p:nvSpPr>
        <p:spPr>
          <a:xfrm>
            <a:off x="192088" y="187656"/>
            <a:ext cx="11807825" cy="648143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2" name="Rubrik 1">
            <a:extLst>
              <a:ext uri="{FF2B5EF4-FFF2-40B4-BE49-F238E27FC236}">
                <a16:creationId xmlns:a16="http://schemas.microsoft.com/office/drawing/2014/main" id="{17EF249A-9390-B74A-A9AA-63DC6BE9252E}"/>
              </a:ext>
            </a:extLst>
          </p:cNvPr>
          <p:cNvSpPr>
            <a:spLocks noGrp="1"/>
          </p:cNvSpPr>
          <p:nvPr>
            <p:ph type="title" hasCustomPrompt="1"/>
          </p:nvPr>
        </p:nvSpPr>
        <p:spPr>
          <a:xfrm>
            <a:off x="900000" y="188914"/>
            <a:ext cx="10440000" cy="1071086"/>
          </a:xfrm>
        </p:spPr>
        <p:txBody>
          <a:bodyPr bIns="0" anchor="ctr" anchorCtr="0">
            <a:normAutofit/>
          </a:bodyPr>
          <a:lstStyle>
            <a:lvl1pPr>
              <a:defRPr sz="4800">
                <a:solidFill>
                  <a:schemeClr val="bg1"/>
                </a:solidFill>
              </a:defRPr>
            </a:lvl1pPr>
          </a:lstStyle>
          <a:p>
            <a:r>
              <a:rPr lang="en-GB" noProof="0"/>
              <a:t>Add a headline</a:t>
            </a:r>
          </a:p>
        </p:txBody>
      </p:sp>
      <p:sp>
        <p:nvSpPr>
          <p:cNvPr id="3" name="Platshållare för innehåll 2">
            <a:extLst>
              <a:ext uri="{FF2B5EF4-FFF2-40B4-BE49-F238E27FC236}">
                <a16:creationId xmlns:a16="http://schemas.microsoft.com/office/drawing/2014/main" id="{BBEBD609-C4E6-3548-9EEB-0745E63C9BF5}"/>
              </a:ext>
            </a:extLst>
          </p:cNvPr>
          <p:cNvSpPr>
            <a:spLocks noGrp="1"/>
          </p:cNvSpPr>
          <p:nvPr>
            <p:ph idx="1" hasCustomPrompt="1"/>
          </p:nvPr>
        </p:nvSpPr>
        <p:spPr>
          <a:xfrm>
            <a:off x="900000" y="1259998"/>
            <a:ext cx="10440000" cy="5409089"/>
          </a:xfrm>
        </p:spPr>
        <p:txBody>
          <a:bodyPr/>
          <a:lstStyle>
            <a:lvl1pPr>
              <a:buClr>
                <a:schemeClr val="accent6"/>
              </a:buClr>
              <a:defRPr>
                <a:solidFill>
                  <a:schemeClr val="bg1"/>
                </a:solidFill>
              </a:defRPr>
            </a:lvl1pPr>
            <a:lvl2pPr>
              <a:buClr>
                <a:schemeClr val="accent6"/>
              </a:buClr>
              <a:defRPr>
                <a:solidFill>
                  <a:schemeClr val="bg1"/>
                </a:solidFill>
              </a:defRPr>
            </a:lvl2pPr>
            <a:lvl3pPr>
              <a:buClr>
                <a:schemeClr val="accent6"/>
              </a:buClr>
              <a:defRPr>
                <a:solidFill>
                  <a:schemeClr val="bg1"/>
                </a:solidFill>
              </a:defRPr>
            </a:lvl3pPr>
            <a:lvl4pPr>
              <a:buClr>
                <a:schemeClr val="accent6"/>
              </a:buClr>
              <a:defRPr>
                <a:solidFill>
                  <a:schemeClr val="bg1"/>
                </a:solidFill>
              </a:defRPr>
            </a:lvl4pPr>
            <a:lvl5pPr>
              <a:buClr>
                <a:schemeClr val="accent6"/>
              </a:buClr>
              <a:defRPr>
                <a:solidFill>
                  <a:schemeClr val="bg1"/>
                </a:solidFill>
              </a:defRPr>
            </a:lvl5pPr>
            <a:lvl6pPr>
              <a:buClr>
                <a:schemeClr val="accent6"/>
              </a:buClr>
              <a:defRPr>
                <a:solidFill>
                  <a:schemeClr val="bg1"/>
                </a:solidFill>
              </a:defRPr>
            </a:lvl6pPr>
            <a:lvl7pPr marL="2743200" indent="0">
              <a:buNone/>
              <a:defRPr/>
            </a:lvl7pPr>
          </a:lstStyle>
          <a:p>
            <a:r>
              <a:rPr lang="en-GB" noProof="0"/>
              <a:t>Text level 1</a:t>
            </a:r>
          </a:p>
          <a:p>
            <a:pPr lvl="1"/>
            <a:r>
              <a:rPr lang="en-GB" noProof="0"/>
              <a:t>Text level 2</a:t>
            </a:r>
          </a:p>
          <a:p>
            <a:pPr lvl="2"/>
            <a:r>
              <a:rPr lang="en-GB" noProof="0"/>
              <a:t>Text level 3</a:t>
            </a:r>
          </a:p>
          <a:p>
            <a:pPr lvl="3"/>
            <a:r>
              <a:rPr lang="en-GB" noProof="0"/>
              <a:t>Text level 4</a:t>
            </a:r>
          </a:p>
          <a:p>
            <a:pPr lvl="4"/>
            <a:r>
              <a:rPr lang="en-GB" noProof="0"/>
              <a:t>Text level 5</a:t>
            </a:r>
          </a:p>
          <a:p>
            <a:pPr lvl="5"/>
            <a:r>
              <a:rPr lang="en-GB" noProof="0"/>
              <a:t>Text level 6</a:t>
            </a:r>
          </a:p>
        </p:txBody>
      </p:sp>
      <p:pic>
        <p:nvPicPr>
          <p:cNvPr id="5" name="Bildobjekt 4">
            <a:extLst>
              <a:ext uri="{FF2B5EF4-FFF2-40B4-BE49-F238E27FC236}">
                <a16:creationId xmlns:a16="http://schemas.microsoft.com/office/drawing/2014/main" id="{59BEFE16-2911-FD4B-9C79-914CA91C2DF3}"/>
              </a:ext>
            </a:extLst>
          </p:cNvPr>
          <p:cNvPicPr>
            <a:picLocks noChangeAspect="1"/>
          </p:cNvPicPr>
          <p:nvPr userDrawn="1"/>
        </p:nvPicPr>
        <p:blipFill>
          <a:blip r:embed="rId2"/>
          <a:srcRect/>
          <a:stretch/>
        </p:blipFill>
        <p:spPr>
          <a:xfrm>
            <a:off x="10989749" y="5561052"/>
            <a:ext cx="708739" cy="945809"/>
          </a:xfrm>
          <a:prstGeom prst="rect">
            <a:avLst/>
          </a:prstGeom>
        </p:spPr>
      </p:pic>
    </p:spTree>
    <p:extLst>
      <p:ext uri="{BB962C8B-B14F-4D97-AF65-F5344CB8AC3E}">
        <p14:creationId xmlns:p14="http://schemas.microsoft.com/office/powerpoint/2010/main" val="12976451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 + large text box">
    <p:spTree>
      <p:nvGrpSpPr>
        <p:cNvPr id="1" name=""/>
        <p:cNvGrpSpPr/>
        <p:nvPr/>
      </p:nvGrpSpPr>
      <p:grpSpPr>
        <a:xfrm>
          <a:off x="0" y="0"/>
          <a:ext cx="0" cy="0"/>
          <a:chOff x="0" y="0"/>
          <a:chExt cx="0" cy="0"/>
        </a:xfrm>
      </p:grpSpPr>
      <p:sp>
        <p:nvSpPr>
          <p:cNvPr id="6" name="Platshållare för bild 5">
            <a:extLst>
              <a:ext uri="{FF2B5EF4-FFF2-40B4-BE49-F238E27FC236}">
                <a16:creationId xmlns:a16="http://schemas.microsoft.com/office/drawing/2014/main" id="{BA0ABDCC-D188-2F40-92DB-269FBA094FC3}"/>
              </a:ext>
            </a:extLst>
          </p:cNvPr>
          <p:cNvSpPr>
            <a:spLocks noGrp="1"/>
          </p:cNvSpPr>
          <p:nvPr>
            <p:ph type="pic" sz="quarter" idx="10" hasCustomPrompt="1"/>
          </p:nvPr>
        </p:nvSpPr>
        <p:spPr>
          <a:xfrm>
            <a:off x="192088" y="188913"/>
            <a:ext cx="11807825" cy="6480175"/>
          </a:xfrm>
          <a:solidFill>
            <a:schemeClr val="bg2"/>
          </a:solidFill>
        </p:spPr>
        <p:txBody>
          <a:bodyPr/>
          <a:lstStyle/>
          <a:p>
            <a:r>
              <a:rPr lang="en-GB" noProof="0" dirty="0"/>
              <a:t>Drag an image here or click the icon to add background image</a:t>
            </a:r>
          </a:p>
        </p:txBody>
      </p:sp>
      <p:sp>
        <p:nvSpPr>
          <p:cNvPr id="2" name="Rubrik 1">
            <a:extLst>
              <a:ext uri="{FF2B5EF4-FFF2-40B4-BE49-F238E27FC236}">
                <a16:creationId xmlns:a16="http://schemas.microsoft.com/office/drawing/2014/main" id="{5D19B9C2-70AA-3747-8E78-329608E61B63}"/>
              </a:ext>
            </a:extLst>
          </p:cNvPr>
          <p:cNvSpPr>
            <a:spLocks noGrp="1"/>
          </p:cNvSpPr>
          <p:nvPr>
            <p:ph type="title" hasCustomPrompt="1"/>
          </p:nvPr>
        </p:nvSpPr>
        <p:spPr>
          <a:xfrm>
            <a:off x="6897600" y="4880235"/>
            <a:ext cx="5294400" cy="1205418"/>
          </a:xfrm>
          <a:solidFill>
            <a:schemeClr val="bg1"/>
          </a:solidFill>
        </p:spPr>
        <p:txBody>
          <a:bodyPr wrap="square" lIns="540000" tIns="360000" rIns="360000" bIns="468000">
            <a:spAutoFit/>
          </a:bodyPr>
          <a:lstStyle>
            <a:lvl1pPr>
              <a:lnSpc>
                <a:spcPct val="100000"/>
              </a:lnSpc>
              <a:defRPr sz="2400" baseline="0"/>
            </a:lvl1pPr>
          </a:lstStyle>
          <a:p>
            <a:r>
              <a:rPr lang="en-GB" noProof="0" dirty="0"/>
              <a:t>Add text</a:t>
            </a:r>
          </a:p>
        </p:txBody>
      </p:sp>
    </p:spTree>
    <p:extLst>
      <p:ext uri="{BB962C8B-B14F-4D97-AF65-F5344CB8AC3E}">
        <p14:creationId xmlns:p14="http://schemas.microsoft.com/office/powerpoint/2010/main" val="40265149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mage + small text box">
    <p:spTree>
      <p:nvGrpSpPr>
        <p:cNvPr id="1" name=""/>
        <p:cNvGrpSpPr/>
        <p:nvPr/>
      </p:nvGrpSpPr>
      <p:grpSpPr>
        <a:xfrm>
          <a:off x="0" y="0"/>
          <a:ext cx="0" cy="0"/>
          <a:chOff x="0" y="0"/>
          <a:chExt cx="0" cy="0"/>
        </a:xfrm>
      </p:grpSpPr>
      <p:sp>
        <p:nvSpPr>
          <p:cNvPr id="6" name="Platshållare för bild 5">
            <a:extLst>
              <a:ext uri="{FF2B5EF4-FFF2-40B4-BE49-F238E27FC236}">
                <a16:creationId xmlns:a16="http://schemas.microsoft.com/office/drawing/2014/main" id="{BA0ABDCC-D188-2F40-92DB-269FBA094FC3}"/>
              </a:ext>
            </a:extLst>
          </p:cNvPr>
          <p:cNvSpPr>
            <a:spLocks noGrp="1"/>
          </p:cNvSpPr>
          <p:nvPr>
            <p:ph type="pic" sz="quarter" idx="10" hasCustomPrompt="1"/>
          </p:nvPr>
        </p:nvSpPr>
        <p:spPr>
          <a:xfrm>
            <a:off x="192088" y="188913"/>
            <a:ext cx="11807825" cy="6480175"/>
          </a:xfrm>
          <a:solidFill>
            <a:schemeClr val="bg2"/>
          </a:solidFill>
        </p:spPr>
        <p:txBody>
          <a:bodyPr/>
          <a:lstStyle/>
          <a:p>
            <a:r>
              <a:rPr lang="en-GB" noProof="0" dirty="0"/>
              <a:t>Drag an image here or click the icon to add background image</a:t>
            </a:r>
          </a:p>
          <a:p>
            <a:endParaRPr lang="en-GB" noProof="0" dirty="0" err="1"/>
          </a:p>
        </p:txBody>
      </p:sp>
      <p:sp>
        <p:nvSpPr>
          <p:cNvPr id="5" name="Rubrik 1">
            <a:extLst>
              <a:ext uri="{FF2B5EF4-FFF2-40B4-BE49-F238E27FC236}">
                <a16:creationId xmlns:a16="http://schemas.microsoft.com/office/drawing/2014/main" id="{BC89AA35-97B1-624B-B69D-58914AF5B3AE}"/>
              </a:ext>
            </a:extLst>
          </p:cNvPr>
          <p:cNvSpPr>
            <a:spLocks noGrp="1"/>
          </p:cNvSpPr>
          <p:nvPr>
            <p:ph type="title" hasCustomPrompt="1"/>
          </p:nvPr>
        </p:nvSpPr>
        <p:spPr>
          <a:xfrm>
            <a:off x="8075612" y="4880235"/>
            <a:ext cx="4116387" cy="1205418"/>
          </a:xfrm>
          <a:solidFill>
            <a:schemeClr val="bg1"/>
          </a:solidFill>
        </p:spPr>
        <p:txBody>
          <a:bodyPr wrap="square" lIns="540000" tIns="360000" rIns="360000" bIns="468000">
            <a:spAutoFit/>
          </a:bodyPr>
          <a:lstStyle>
            <a:lvl1pPr>
              <a:lnSpc>
                <a:spcPct val="100000"/>
              </a:lnSpc>
              <a:defRPr sz="2400" baseline="0"/>
            </a:lvl1pPr>
          </a:lstStyle>
          <a:p>
            <a:r>
              <a:rPr lang="en-GB" noProof="0" dirty="0"/>
              <a:t>Add text</a:t>
            </a:r>
          </a:p>
        </p:txBody>
      </p:sp>
    </p:spTree>
    <p:extLst>
      <p:ext uri="{BB962C8B-B14F-4D97-AF65-F5344CB8AC3E}">
        <p14:creationId xmlns:p14="http://schemas.microsoft.com/office/powerpoint/2010/main" val="32520629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tatemen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6EFEA4A-5ABD-6A4D-88CB-42E58CB14292}"/>
              </a:ext>
            </a:extLst>
          </p:cNvPr>
          <p:cNvSpPr>
            <a:spLocks noGrp="1"/>
          </p:cNvSpPr>
          <p:nvPr>
            <p:ph type="title" hasCustomPrompt="1"/>
          </p:nvPr>
        </p:nvSpPr>
        <p:spPr>
          <a:xfrm>
            <a:off x="550800" y="2786400"/>
            <a:ext cx="11088000" cy="615553"/>
          </a:xfrm>
        </p:spPr>
        <p:txBody>
          <a:bodyPr bIns="0" anchor="ctr" anchorCtr="0">
            <a:spAutoFit/>
          </a:bodyPr>
          <a:lstStyle>
            <a:lvl1pPr algn="ctr">
              <a:lnSpc>
                <a:spcPct val="100000"/>
              </a:lnSpc>
              <a:defRPr sz="4000"/>
            </a:lvl1pPr>
          </a:lstStyle>
          <a:p>
            <a:r>
              <a:rPr lang="en-GB" noProof="0" dirty="0"/>
              <a:t>Add text</a:t>
            </a:r>
          </a:p>
        </p:txBody>
      </p:sp>
      <p:pic>
        <p:nvPicPr>
          <p:cNvPr id="3" name="Bildobjekt 2">
            <a:extLst>
              <a:ext uri="{FF2B5EF4-FFF2-40B4-BE49-F238E27FC236}">
                <a16:creationId xmlns:a16="http://schemas.microsoft.com/office/drawing/2014/main" id="{2E25D466-6AB5-9440-85AE-FC77B66D0469}"/>
              </a:ext>
            </a:extLst>
          </p:cNvPr>
          <p:cNvPicPr>
            <a:picLocks noChangeAspect="1"/>
          </p:cNvPicPr>
          <p:nvPr userDrawn="1"/>
        </p:nvPicPr>
        <p:blipFill>
          <a:blip r:embed="rId2"/>
          <a:srcRect/>
          <a:stretch/>
        </p:blipFill>
        <p:spPr>
          <a:xfrm>
            <a:off x="10989749" y="5561052"/>
            <a:ext cx="708740" cy="945809"/>
          </a:xfrm>
          <a:prstGeom prst="rect">
            <a:avLst/>
          </a:prstGeom>
        </p:spPr>
      </p:pic>
    </p:spTree>
    <p:extLst>
      <p:ext uri="{BB962C8B-B14F-4D97-AF65-F5344CB8AC3E}">
        <p14:creationId xmlns:p14="http://schemas.microsoft.com/office/powerpoint/2010/main" val="17095419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tatement dark">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F29DD6FC-67D4-1147-8BFB-BFE7374E65BA}"/>
              </a:ext>
            </a:extLst>
          </p:cNvPr>
          <p:cNvSpPr/>
          <p:nvPr userDrawn="1"/>
        </p:nvSpPr>
        <p:spPr>
          <a:xfrm>
            <a:off x="192088" y="187656"/>
            <a:ext cx="11807825" cy="648143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2" name="Rubrik 1">
            <a:extLst>
              <a:ext uri="{FF2B5EF4-FFF2-40B4-BE49-F238E27FC236}">
                <a16:creationId xmlns:a16="http://schemas.microsoft.com/office/drawing/2014/main" id="{06EFEA4A-5ABD-6A4D-88CB-42E58CB14292}"/>
              </a:ext>
            </a:extLst>
          </p:cNvPr>
          <p:cNvSpPr>
            <a:spLocks noGrp="1"/>
          </p:cNvSpPr>
          <p:nvPr>
            <p:ph type="title" hasCustomPrompt="1"/>
          </p:nvPr>
        </p:nvSpPr>
        <p:spPr>
          <a:xfrm>
            <a:off x="550800" y="2785298"/>
            <a:ext cx="11088000" cy="615553"/>
          </a:xfrm>
        </p:spPr>
        <p:txBody>
          <a:bodyPr bIns="0" anchor="ctr" anchorCtr="0">
            <a:spAutoFit/>
          </a:bodyPr>
          <a:lstStyle>
            <a:lvl1pPr algn="ctr">
              <a:lnSpc>
                <a:spcPct val="100000"/>
              </a:lnSpc>
              <a:defRPr sz="4000">
                <a:solidFill>
                  <a:schemeClr val="bg1"/>
                </a:solidFill>
              </a:defRPr>
            </a:lvl1pPr>
          </a:lstStyle>
          <a:p>
            <a:r>
              <a:rPr lang="en-GB" noProof="0" dirty="0"/>
              <a:t>Add text</a:t>
            </a:r>
          </a:p>
        </p:txBody>
      </p:sp>
      <p:pic>
        <p:nvPicPr>
          <p:cNvPr id="4" name="Bildobjekt 3">
            <a:extLst>
              <a:ext uri="{FF2B5EF4-FFF2-40B4-BE49-F238E27FC236}">
                <a16:creationId xmlns:a16="http://schemas.microsoft.com/office/drawing/2014/main" id="{B624D84F-F750-A94E-A87E-FC5BDF931DA0}"/>
              </a:ext>
            </a:extLst>
          </p:cNvPr>
          <p:cNvPicPr>
            <a:picLocks noChangeAspect="1"/>
          </p:cNvPicPr>
          <p:nvPr userDrawn="1"/>
        </p:nvPicPr>
        <p:blipFill>
          <a:blip r:embed="rId2"/>
          <a:srcRect/>
          <a:stretch/>
        </p:blipFill>
        <p:spPr>
          <a:xfrm>
            <a:off x="10989749" y="5561052"/>
            <a:ext cx="708739" cy="945809"/>
          </a:xfrm>
          <a:prstGeom prst="rect">
            <a:avLst/>
          </a:prstGeom>
        </p:spPr>
      </p:pic>
    </p:spTree>
    <p:extLst>
      <p:ext uri="{BB962C8B-B14F-4D97-AF65-F5344CB8AC3E}">
        <p14:creationId xmlns:p14="http://schemas.microsoft.com/office/powerpoint/2010/main" val="2155044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longer">
    <p:spTree>
      <p:nvGrpSpPr>
        <p:cNvPr id="1" name=""/>
        <p:cNvGrpSpPr/>
        <p:nvPr/>
      </p:nvGrpSpPr>
      <p:grpSpPr>
        <a:xfrm>
          <a:off x="0" y="0"/>
          <a:ext cx="0" cy="0"/>
          <a:chOff x="0" y="0"/>
          <a:chExt cx="0" cy="0"/>
        </a:xfrm>
      </p:grpSpPr>
      <p:pic>
        <p:nvPicPr>
          <p:cNvPr id="18" name="Bildobjekt 17">
            <a:extLst>
              <a:ext uri="{FF2B5EF4-FFF2-40B4-BE49-F238E27FC236}">
                <a16:creationId xmlns:a16="http://schemas.microsoft.com/office/drawing/2014/main" id="{B9FAF899-14FA-F046-96DB-82762ED4101E}"/>
              </a:ext>
            </a:extLst>
          </p:cNvPr>
          <p:cNvPicPr>
            <a:picLocks noChangeAspect="1"/>
          </p:cNvPicPr>
          <p:nvPr userDrawn="1"/>
        </p:nvPicPr>
        <p:blipFill rotWithShape="1">
          <a:blip r:embed="rId2"/>
          <a:srcRect t="1410" b="15718"/>
          <a:stretch/>
        </p:blipFill>
        <p:spPr>
          <a:xfrm>
            <a:off x="192088" y="188913"/>
            <a:ext cx="11807825" cy="6480175"/>
          </a:xfrm>
          <a:prstGeom prst="rect">
            <a:avLst/>
          </a:prstGeom>
        </p:spPr>
      </p:pic>
      <p:sp>
        <p:nvSpPr>
          <p:cNvPr id="22" name="Rektangel 2">
            <a:extLst>
              <a:ext uri="{FF2B5EF4-FFF2-40B4-BE49-F238E27FC236}">
                <a16:creationId xmlns:a16="http://schemas.microsoft.com/office/drawing/2014/main" id="{1E6DED82-8490-6141-A0AD-5A832A551408}"/>
              </a:ext>
            </a:extLst>
          </p:cNvPr>
          <p:cNvSpPr/>
          <p:nvPr userDrawn="1"/>
        </p:nvSpPr>
        <p:spPr>
          <a:xfrm>
            <a:off x="135627" y="123307"/>
            <a:ext cx="4264252" cy="2479783"/>
          </a:xfrm>
          <a:custGeom>
            <a:avLst/>
            <a:gdLst>
              <a:gd name="connsiteX0" fmla="*/ 0 w 4488028"/>
              <a:gd name="connsiteY0" fmla="*/ 0 h 2937993"/>
              <a:gd name="connsiteX1" fmla="*/ 4488028 w 4488028"/>
              <a:gd name="connsiteY1" fmla="*/ 0 h 2937993"/>
              <a:gd name="connsiteX2" fmla="*/ 4488028 w 4488028"/>
              <a:gd name="connsiteY2" fmla="*/ 2937993 h 2937993"/>
              <a:gd name="connsiteX3" fmla="*/ 0 w 4488028"/>
              <a:gd name="connsiteY3" fmla="*/ 2937993 h 2937993"/>
              <a:gd name="connsiteX4" fmla="*/ 0 w 4488028"/>
              <a:gd name="connsiteY4" fmla="*/ 0 h 2937993"/>
              <a:gd name="connsiteX0" fmla="*/ 0 w 4488028"/>
              <a:gd name="connsiteY0" fmla="*/ 0 h 2937993"/>
              <a:gd name="connsiteX1" fmla="*/ 4488028 w 4488028"/>
              <a:gd name="connsiteY1" fmla="*/ 0 h 2937993"/>
              <a:gd name="connsiteX2" fmla="*/ 0 w 4488028"/>
              <a:gd name="connsiteY2" fmla="*/ 2937993 h 2937993"/>
              <a:gd name="connsiteX3" fmla="*/ 0 w 4488028"/>
              <a:gd name="connsiteY3" fmla="*/ 0 h 2937993"/>
            </a:gdLst>
            <a:ahLst/>
            <a:cxnLst>
              <a:cxn ang="0">
                <a:pos x="connsiteX0" y="connsiteY0"/>
              </a:cxn>
              <a:cxn ang="0">
                <a:pos x="connsiteX1" y="connsiteY1"/>
              </a:cxn>
              <a:cxn ang="0">
                <a:pos x="connsiteX2" y="connsiteY2"/>
              </a:cxn>
              <a:cxn ang="0">
                <a:pos x="connsiteX3" y="connsiteY3"/>
              </a:cxn>
            </a:cxnLst>
            <a:rect l="l" t="t" r="r" b="b"/>
            <a:pathLst>
              <a:path w="4488028" h="2937993">
                <a:moveTo>
                  <a:pt x="0" y="0"/>
                </a:moveTo>
                <a:lnTo>
                  <a:pt x="4488028" y="0"/>
                </a:lnTo>
                <a:lnTo>
                  <a:pt x="0" y="2937993"/>
                </a:lnTo>
                <a:lnTo>
                  <a:pt x="0" y="0"/>
                </a:lnTo>
                <a:close/>
              </a:path>
            </a:pathLst>
          </a:custGeom>
          <a:gradFill flip="none" rotWithShape="1">
            <a:gsLst>
              <a:gs pos="41000">
                <a:srgbClr val="FFFFFF">
                  <a:alpha val="76000"/>
                </a:srgbClr>
              </a:gs>
              <a:gs pos="50000">
                <a:srgbClr val="FFFFFF">
                  <a:alpha val="0"/>
                </a:srgbClr>
              </a:gs>
            </a:gsLst>
            <a:lin ang="3600000" scaled="0"/>
            <a:tileRect/>
          </a:gradFill>
          <a:ln w="12700" cap="flat">
            <a:noFill/>
            <a:miter lim="400000"/>
          </a:ln>
          <a:effectLst/>
          <a:sp3d/>
        </p:spPr>
        <p:txBody>
          <a:bodyPr rot="0" spcFirstLastPara="1" vertOverflow="overflow" horzOverflow="overflow" vert="horz" wrap="square" lIns="50800" tIns="50800" rIns="50800" bIns="50800" numCol="1" spcCol="38100" rtlCol="0" anchor="t" anchorCtr="0">
            <a:noAutofit/>
          </a:bodyPr>
          <a:lstStyle/>
          <a:p>
            <a:pPr marL="0" marR="0" lvl="0" indent="0" algn="ctr" defTabSz="584200" eaLnBrk="1" fontAlgn="auto" latinLnBrk="0" hangingPunct="0">
              <a:lnSpc>
                <a:spcPct val="100000"/>
              </a:lnSpc>
              <a:spcBef>
                <a:spcPts val="0"/>
              </a:spcBef>
              <a:spcAft>
                <a:spcPts val="0"/>
              </a:spcAft>
              <a:buClrTx/>
              <a:buSzTx/>
              <a:buFontTx/>
              <a:buNone/>
              <a:tabLst/>
              <a:defRPr/>
            </a:pPr>
            <a:endParaRPr kumimoji="0" lang="en-GB" sz="2400" b="0" i="0" u="none" strike="noStrike" kern="0" cap="none" spc="0" normalizeH="0" baseline="0" noProof="0">
              <a:ln>
                <a:noFill/>
              </a:ln>
              <a:solidFill>
                <a:srgbClr val="FFFFFF"/>
              </a:solidFill>
              <a:effectLst/>
              <a:uLnTx/>
              <a:uFillTx/>
              <a:latin typeface="Helvetica Light"/>
              <a:sym typeface="Helvetica Light"/>
            </a:endParaRPr>
          </a:p>
        </p:txBody>
      </p:sp>
      <p:pic>
        <p:nvPicPr>
          <p:cNvPr id="11" name="Bildobjekt 10" descr="Lund University's logotype.">
            <a:extLst>
              <a:ext uri="{FF2B5EF4-FFF2-40B4-BE49-F238E27FC236}">
                <a16:creationId xmlns:a16="http://schemas.microsoft.com/office/drawing/2014/main" id="{642E6626-F4CE-8846-81B4-39A44570A073}"/>
              </a:ext>
            </a:extLst>
          </p:cNvPr>
          <p:cNvPicPr>
            <a:picLocks noChangeAspect="1"/>
          </p:cNvPicPr>
          <p:nvPr userDrawn="1"/>
        </p:nvPicPr>
        <p:blipFill>
          <a:blip r:embed="rId3"/>
          <a:srcRect/>
          <a:stretch/>
        </p:blipFill>
        <p:spPr>
          <a:xfrm>
            <a:off x="476746" y="353139"/>
            <a:ext cx="744262" cy="993215"/>
          </a:xfrm>
          <a:prstGeom prst="rect">
            <a:avLst/>
          </a:prstGeom>
        </p:spPr>
      </p:pic>
      <p:sp>
        <p:nvSpPr>
          <p:cNvPr id="3" name="Rektangel 2">
            <a:extLst>
              <a:ext uri="{FF2B5EF4-FFF2-40B4-BE49-F238E27FC236}">
                <a16:creationId xmlns:a16="http://schemas.microsoft.com/office/drawing/2014/main" id="{CC78BE5A-F044-6E4A-86D0-B28B85339425}"/>
              </a:ext>
            </a:extLst>
          </p:cNvPr>
          <p:cNvSpPr/>
          <p:nvPr userDrawn="1"/>
        </p:nvSpPr>
        <p:spPr>
          <a:xfrm>
            <a:off x="5439210" y="1484556"/>
            <a:ext cx="6752790" cy="25925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2" name="Rubrik 1">
            <a:extLst>
              <a:ext uri="{FF2B5EF4-FFF2-40B4-BE49-F238E27FC236}">
                <a16:creationId xmlns:a16="http://schemas.microsoft.com/office/drawing/2014/main" id="{A1A56743-FB24-1849-93B5-ADD6F23CD397}"/>
              </a:ext>
            </a:extLst>
          </p:cNvPr>
          <p:cNvSpPr>
            <a:spLocks noGrp="1"/>
          </p:cNvSpPr>
          <p:nvPr>
            <p:ph type="title" hasCustomPrompt="1"/>
          </p:nvPr>
        </p:nvSpPr>
        <p:spPr>
          <a:xfrm>
            <a:off x="5854311" y="1859358"/>
            <a:ext cx="6144864" cy="1292662"/>
          </a:xfrm>
        </p:spPr>
        <p:txBody>
          <a:bodyPr wrap="square" bIns="0" anchor="t" anchorCtr="0">
            <a:spAutoFit/>
          </a:bodyPr>
          <a:lstStyle>
            <a:lvl1pPr>
              <a:lnSpc>
                <a:spcPct val="100000"/>
              </a:lnSpc>
              <a:defRPr sz="4200"/>
            </a:lvl1pPr>
          </a:lstStyle>
          <a:p>
            <a:r>
              <a:rPr lang="en-GB" noProof="0"/>
              <a:t>Title slide for longer headline</a:t>
            </a:r>
          </a:p>
        </p:txBody>
      </p:sp>
      <p:cxnSp>
        <p:nvCxnSpPr>
          <p:cNvPr id="7" name="Rak 6">
            <a:extLst>
              <a:ext uri="{FF2B5EF4-FFF2-40B4-BE49-F238E27FC236}">
                <a16:creationId xmlns:a16="http://schemas.microsoft.com/office/drawing/2014/main" id="{6EB25FC1-ABE1-A344-8F65-DA7EE26B4227}"/>
              </a:ext>
            </a:extLst>
          </p:cNvPr>
          <p:cNvCxnSpPr>
            <a:cxnSpLocks/>
          </p:cNvCxnSpPr>
          <p:nvPr userDrawn="1"/>
        </p:nvCxnSpPr>
        <p:spPr>
          <a:xfrm>
            <a:off x="5854930" y="3353694"/>
            <a:ext cx="6144864"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2" name="Platshållare för text 11">
            <a:extLst>
              <a:ext uri="{FF2B5EF4-FFF2-40B4-BE49-F238E27FC236}">
                <a16:creationId xmlns:a16="http://schemas.microsoft.com/office/drawing/2014/main" id="{4BB7ED9B-1D2D-7541-ABE9-750F505D4492}"/>
              </a:ext>
            </a:extLst>
          </p:cNvPr>
          <p:cNvSpPr>
            <a:spLocks noGrp="1"/>
          </p:cNvSpPr>
          <p:nvPr>
            <p:ph type="body" sz="quarter" idx="11" hasCustomPrompt="1"/>
          </p:nvPr>
        </p:nvSpPr>
        <p:spPr>
          <a:xfrm>
            <a:off x="5854313" y="3499576"/>
            <a:ext cx="6145601" cy="349418"/>
          </a:xfrm>
        </p:spPr>
        <p:txBody>
          <a:bodyPr>
            <a:noAutofit/>
          </a:bodyPr>
          <a:lstStyle>
            <a:lvl1pPr marL="0" indent="0">
              <a:spcBef>
                <a:spcPts val="0"/>
              </a:spcBef>
              <a:buNone/>
              <a:defRPr sz="1200" b="1" cap="all" spc="50" baseline="0">
                <a:solidFill>
                  <a:schemeClr val="accent1"/>
                </a:solidFill>
              </a:defRPr>
            </a:lvl1pPr>
          </a:lstStyle>
          <a:p>
            <a:r>
              <a:rPr lang="en-GB" noProof="0" dirty="0"/>
              <a:t>Name, affiliation etc.</a:t>
            </a:r>
          </a:p>
        </p:txBody>
      </p:sp>
      <p:pic>
        <p:nvPicPr>
          <p:cNvPr id="10" name="Bildobjekt 9">
            <a:extLst>
              <a:ext uri="{FF2B5EF4-FFF2-40B4-BE49-F238E27FC236}">
                <a16:creationId xmlns:a16="http://schemas.microsoft.com/office/drawing/2014/main" id="{3D946A34-F6D8-4B44-9644-EC06EE3B260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9374475" y="4227755"/>
            <a:ext cx="2817525" cy="2630245"/>
          </a:xfrm>
          <a:prstGeom prst="rect">
            <a:avLst/>
          </a:prstGeom>
        </p:spPr>
      </p:pic>
    </p:spTree>
    <p:extLst>
      <p:ext uri="{BB962C8B-B14F-4D97-AF65-F5344CB8AC3E}">
        <p14:creationId xmlns:p14="http://schemas.microsoft.com/office/powerpoint/2010/main" val="16510488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llage">
    <p:spTree>
      <p:nvGrpSpPr>
        <p:cNvPr id="1" name=""/>
        <p:cNvGrpSpPr/>
        <p:nvPr/>
      </p:nvGrpSpPr>
      <p:grpSpPr>
        <a:xfrm>
          <a:off x="0" y="0"/>
          <a:ext cx="0" cy="0"/>
          <a:chOff x="0" y="0"/>
          <a:chExt cx="0" cy="0"/>
        </a:xfrm>
      </p:grpSpPr>
      <p:sp>
        <p:nvSpPr>
          <p:cNvPr id="4" name="Platshållare för bild 3">
            <a:extLst>
              <a:ext uri="{FF2B5EF4-FFF2-40B4-BE49-F238E27FC236}">
                <a16:creationId xmlns:a16="http://schemas.microsoft.com/office/drawing/2014/main" id="{B3015678-1B21-F548-AB9E-9C139C0F751E}"/>
              </a:ext>
            </a:extLst>
          </p:cNvPr>
          <p:cNvSpPr>
            <a:spLocks noGrp="1"/>
          </p:cNvSpPr>
          <p:nvPr>
            <p:ph type="pic" sz="quarter" idx="10" hasCustomPrompt="1"/>
          </p:nvPr>
        </p:nvSpPr>
        <p:spPr>
          <a:xfrm>
            <a:off x="192088" y="188913"/>
            <a:ext cx="3924300" cy="3240087"/>
          </a:xfrm>
        </p:spPr>
        <p:txBody>
          <a:bodyPr/>
          <a:lstStyle/>
          <a:p>
            <a:r>
              <a:rPr lang="en-GB" noProof="0" dirty="0"/>
              <a:t>Add image</a:t>
            </a:r>
          </a:p>
        </p:txBody>
      </p:sp>
      <p:sp>
        <p:nvSpPr>
          <p:cNvPr id="5" name="Platshållare för bild 3">
            <a:extLst>
              <a:ext uri="{FF2B5EF4-FFF2-40B4-BE49-F238E27FC236}">
                <a16:creationId xmlns:a16="http://schemas.microsoft.com/office/drawing/2014/main" id="{8AF7B282-EE79-CC45-BF9C-0671C9A487DD}"/>
              </a:ext>
            </a:extLst>
          </p:cNvPr>
          <p:cNvSpPr>
            <a:spLocks noGrp="1"/>
          </p:cNvSpPr>
          <p:nvPr>
            <p:ph type="pic" sz="quarter" idx="11" hasCustomPrompt="1"/>
          </p:nvPr>
        </p:nvSpPr>
        <p:spPr>
          <a:xfrm>
            <a:off x="4116388" y="188913"/>
            <a:ext cx="3959224" cy="3240087"/>
          </a:xfrm>
        </p:spPr>
        <p:txBody>
          <a:bodyPr/>
          <a:lstStyle/>
          <a:p>
            <a:r>
              <a:rPr lang="en-GB" noProof="0" dirty="0"/>
              <a:t>Add image</a:t>
            </a:r>
          </a:p>
        </p:txBody>
      </p:sp>
      <p:sp>
        <p:nvSpPr>
          <p:cNvPr id="6" name="Platshållare för bild 3">
            <a:extLst>
              <a:ext uri="{FF2B5EF4-FFF2-40B4-BE49-F238E27FC236}">
                <a16:creationId xmlns:a16="http://schemas.microsoft.com/office/drawing/2014/main" id="{F692A12B-7004-EE49-9971-D747A70447CA}"/>
              </a:ext>
            </a:extLst>
          </p:cNvPr>
          <p:cNvSpPr>
            <a:spLocks noGrp="1"/>
          </p:cNvSpPr>
          <p:nvPr>
            <p:ph type="pic" sz="quarter" idx="12" hasCustomPrompt="1"/>
          </p:nvPr>
        </p:nvSpPr>
        <p:spPr>
          <a:xfrm>
            <a:off x="8075612" y="188913"/>
            <a:ext cx="3924302" cy="3240087"/>
          </a:xfrm>
        </p:spPr>
        <p:txBody>
          <a:bodyPr/>
          <a:lstStyle/>
          <a:p>
            <a:r>
              <a:rPr lang="en-GB" noProof="0" dirty="0"/>
              <a:t>Add image</a:t>
            </a:r>
          </a:p>
        </p:txBody>
      </p:sp>
      <p:sp>
        <p:nvSpPr>
          <p:cNvPr id="15" name="Platshållare för bild 3">
            <a:extLst>
              <a:ext uri="{FF2B5EF4-FFF2-40B4-BE49-F238E27FC236}">
                <a16:creationId xmlns:a16="http://schemas.microsoft.com/office/drawing/2014/main" id="{0DB67BB7-8CB4-5046-8AC2-E508709ACA09}"/>
              </a:ext>
            </a:extLst>
          </p:cNvPr>
          <p:cNvSpPr>
            <a:spLocks noGrp="1"/>
          </p:cNvSpPr>
          <p:nvPr>
            <p:ph type="pic" sz="quarter" idx="16" hasCustomPrompt="1"/>
          </p:nvPr>
        </p:nvSpPr>
        <p:spPr>
          <a:xfrm>
            <a:off x="192088" y="3428998"/>
            <a:ext cx="3924300" cy="3240087"/>
          </a:xfrm>
        </p:spPr>
        <p:txBody>
          <a:bodyPr/>
          <a:lstStyle/>
          <a:p>
            <a:r>
              <a:rPr lang="en-GB" noProof="0" dirty="0"/>
              <a:t>Add image</a:t>
            </a:r>
          </a:p>
        </p:txBody>
      </p:sp>
      <p:sp>
        <p:nvSpPr>
          <p:cNvPr id="16" name="Platshållare för bild 3">
            <a:extLst>
              <a:ext uri="{FF2B5EF4-FFF2-40B4-BE49-F238E27FC236}">
                <a16:creationId xmlns:a16="http://schemas.microsoft.com/office/drawing/2014/main" id="{04D25F2B-1A76-3943-8341-1E952FF295D3}"/>
              </a:ext>
            </a:extLst>
          </p:cNvPr>
          <p:cNvSpPr>
            <a:spLocks noGrp="1"/>
          </p:cNvSpPr>
          <p:nvPr>
            <p:ph type="pic" sz="quarter" idx="17" hasCustomPrompt="1"/>
          </p:nvPr>
        </p:nvSpPr>
        <p:spPr>
          <a:xfrm>
            <a:off x="4116388" y="3428997"/>
            <a:ext cx="3959224" cy="3240087"/>
          </a:xfrm>
        </p:spPr>
        <p:txBody>
          <a:bodyPr/>
          <a:lstStyle/>
          <a:p>
            <a:r>
              <a:rPr lang="en-GB" noProof="0" dirty="0"/>
              <a:t>Add image</a:t>
            </a:r>
          </a:p>
        </p:txBody>
      </p:sp>
      <p:sp>
        <p:nvSpPr>
          <p:cNvPr id="14" name="Platshållare för bild 3">
            <a:extLst>
              <a:ext uri="{FF2B5EF4-FFF2-40B4-BE49-F238E27FC236}">
                <a16:creationId xmlns:a16="http://schemas.microsoft.com/office/drawing/2014/main" id="{7D21BC8F-843D-4545-8437-C52123F558EE}"/>
              </a:ext>
            </a:extLst>
          </p:cNvPr>
          <p:cNvSpPr>
            <a:spLocks noGrp="1"/>
          </p:cNvSpPr>
          <p:nvPr>
            <p:ph type="pic" sz="quarter" idx="15" hasCustomPrompt="1"/>
          </p:nvPr>
        </p:nvSpPr>
        <p:spPr>
          <a:xfrm>
            <a:off x="8075612" y="3428999"/>
            <a:ext cx="3924302" cy="3240087"/>
          </a:xfrm>
        </p:spPr>
        <p:txBody>
          <a:bodyPr/>
          <a:lstStyle/>
          <a:p>
            <a:r>
              <a:rPr lang="en-GB" noProof="0" dirty="0"/>
              <a:t>Add image</a:t>
            </a:r>
          </a:p>
        </p:txBody>
      </p:sp>
      <p:sp>
        <p:nvSpPr>
          <p:cNvPr id="8" name="Rubrik 1">
            <a:extLst>
              <a:ext uri="{FF2B5EF4-FFF2-40B4-BE49-F238E27FC236}">
                <a16:creationId xmlns:a16="http://schemas.microsoft.com/office/drawing/2014/main" id="{D971C67A-26E8-0C4A-982B-7B5FF0696180}"/>
              </a:ext>
            </a:extLst>
          </p:cNvPr>
          <p:cNvSpPr>
            <a:spLocks noGrp="1"/>
          </p:cNvSpPr>
          <p:nvPr>
            <p:ph type="title" hasCustomPrompt="1"/>
          </p:nvPr>
        </p:nvSpPr>
        <p:spPr>
          <a:xfrm>
            <a:off x="192088" y="-406473"/>
            <a:ext cx="9266160" cy="304699"/>
          </a:xfrm>
        </p:spPr>
        <p:txBody>
          <a:bodyPr wrap="square" lIns="0" tIns="0" rIns="0" bIns="0">
            <a:spAutoFit/>
          </a:bodyPr>
          <a:lstStyle>
            <a:lvl1pPr>
              <a:defRPr sz="2200" baseline="0">
                <a:latin typeface="Arial" panose="020B0604020202020204" pitchFamily="34" charset="0"/>
                <a:cs typeface="Arial" panose="020B0604020202020204" pitchFamily="34" charset="0"/>
              </a:defRPr>
            </a:lvl1pPr>
          </a:lstStyle>
          <a:p>
            <a:r>
              <a:rPr lang="en-GB" noProof="0" dirty="0"/>
              <a:t>Click here to add a title</a:t>
            </a:r>
          </a:p>
        </p:txBody>
      </p:sp>
    </p:spTree>
    <p:extLst>
      <p:ext uri="{BB962C8B-B14F-4D97-AF65-F5344CB8AC3E}">
        <p14:creationId xmlns:p14="http://schemas.microsoft.com/office/powerpoint/2010/main" val="6210101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llage + text">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A506083C-36FA-EA41-9374-E68FDA30D00D}"/>
              </a:ext>
            </a:extLst>
          </p:cNvPr>
          <p:cNvSpPr/>
          <p:nvPr userDrawn="1"/>
        </p:nvSpPr>
        <p:spPr>
          <a:xfrm>
            <a:off x="4116388" y="3429000"/>
            <a:ext cx="3959224" cy="324008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3" name="Rubrik 2">
            <a:extLst>
              <a:ext uri="{FF2B5EF4-FFF2-40B4-BE49-F238E27FC236}">
                <a16:creationId xmlns:a16="http://schemas.microsoft.com/office/drawing/2014/main" id="{DDB3530F-65D5-CD43-82D8-FBC17205FD15}"/>
              </a:ext>
            </a:extLst>
          </p:cNvPr>
          <p:cNvSpPr>
            <a:spLocks noGrp="1"/>
          </p:cNvSpPr>
          <p:nvPr>
            <p:ph type="title" hasCustomPrompt="1"/>
          </p:nvPr>
        </p:nvSpPr>
        <p:spPr>
          <a:xfrm>
            <a:off x="4116390" y="4216387"/>
            <a:ext cx="3959223" cy="1292662"/>
          </a:xfrm>
          <a:noFill/>
        </p:spPr>
        <p:txBody>
          <a:bodyPr wrap="square" lIns="468000" rIns="432000" bIns="0" anchor="ctr" anchorCtr="0">
            <a:spAutoFit/>
          </a:bodyPr>
          <a:lstStyle>
            <a:lvl1pPr>
              <a:lnSpc>
                <a:spcPct val="100000"/>
              </a:lnSpc>
              <a:defRPr sz="2800" baseline="0">
                <a:solidFill>
                  <a:schemeClr val="tx2"/>
                </a:solidFill>
              </a:defRPr>
            </a:lvl1pPr>
          </a:lstStyle>
          <a:p>
            <a:r>
              <a:rPr lang="en-GB" noProof="0" dirty="0"/>
              <a:t>Use this template when you need text in a collage</a:t>
            </a:r>
          </a:p>
        </p:txBody>
      </p:sp>
      <p:sp>
        <p:nvSpPr>
          <p:cNvPr id="4" name="Platshållare för bild 3">
            <a:extLst>
              <a:ext uri="{FF2B5EF4-FFF2-40B4-BE49-F238E27FC236}">
                <a16:creationId xmlns:a16="http://schemas.microsoft.com/office/drawing/2014/main" id="{B3015678-1B21-F548-AB9E-9C139C0F751E}"/>
              </a:ext>
            </a:extLst>
          </p:cNvPr>
          <p:cNvSpPr>
            <a:spLocks noGrp="1"/>
          </p:cNvSpPr>
          <p:nvPr>
            <p:ph type="pic" sz="quarter" idx="10" hasCustomPrompt="1"/>
          </p:nvPr>
        </p:nvSpPr>
        <p:spPr>
          <a:xfrm>
            <a:off x="192088" y="188913"/>
            <a:ext cx="3924300" cy="3240087"/>
          </a:xfrm>
        </p:spPr>
        <p:txBody>
          <a:bodyPr/>
          <a:lstStyle/>
          <a:p>
            <a:r>
              <a:rPr lang="en-GB" noProof="0" dirty="0"/>
              <a:t>Add image</a:t>
            </a:r>
          </a:p>
        </p:txBody>
      </p:sp>
      <p:sp>
        <p:nvSpPr>
          <p:cNvPr id="5" name="Platshållare för bild 3">
            <a:extLst>
              <a:ext uri="{FF2B5EF4-FFF2-40B4-BE49-F238E27FC236}">
                <a16:creationId xmlns:a16="http://schemas.microsoft.com/office/drawing/2014/main" id="{8AF7B282-EE79-CC45-BF9C-0671C9A487DD}"/>
              </a:ext>
            </a:extLst>
          </p:cNvPr>
          <p:cNvSpPr>
            <a:spLocks noGrp="1"/>
          </p:cNvSpPr>
          <p:nvPr>
            <p:ph type="pic" sz="quarter" idx="11" hasCustomPrompt="1"/>
          </p:nvPr>
        </p:nvSpPr>
        <p:spPr>
          <a:xfrm>
            <a:off x="4116388" y="188913"/>
            <a:ext cx="3959224" cy="3240087"/>
          </a:xfrm>
        </p:spPr>
        <p:txBody>
          <a:bodyPr/>
          <a:lstStyle/>
          <a:p>
            <a:r>
              <a:rPr lang="en-GB" noProof="0" dirty="0"/>
              <a:t>Add image</a:t>
            </a:r>
          </a:p>
        </p:txBody>
      </p:sp>
      <p:sp>
        <p:nvSpPr>
          <p:cNvPr id="6" name="Platshållare för bild 3">
            <a:extLst>
              <a:ext uri="{FF2B5EF4-FFF2-40B4-BE49-F238E27FC236}">
                <a16:creationId xmlns:a16="http://schemas.microsoft.com/office/drawing/2014/main" id="{F692A12B-7004-EE49-9971-D747A70447CA}"/>
              </a:ext>
            </a:extLst>
          </p:cNvPr>
          <p:cNvSpPr>
            <a:spLocks noGrp="1"/>
          </p:cNvSpPr>
          <p:nvPr>
            <p:ph type="pic" sz="quarter" idx="12" hasCustomPrompt="1"/>
          </p:nvPr>
        </p:nvSpPr>
        <p:spPr>
          <a:xfrm>
            <a:off x="8075612" y="188913"/>
            <a:ext cx="3924302" cy="3240087"/>
          </a:xfrm>
        </p:spPr>
        <p:txBody>
          <a:bodyPr/>
          <a:lstStyle/>
          <a:p>
            <a:r>
              <a:rPr lang="en-GB" noProof="0" dirty="0"/>
              <a:t>Add image</a:t>
            </a:r>
          </a:p>
        </p:txBody>
      </p:sp>
      <p:sp>
        <p:nvSpPr>
          <p:cNvPr id="15" name="Platshållare för bild 3">
            <a:extLst>
              <a:ext uri="{FF2B5EF4-FFF2-40B4-BE49-F238E27FC236}">
                <a16:creationId xmlns:a16="http://schemas.microsoft.com/office/drawing/2014/main" id="{0DB67BB7-8CB4-5046-8AC2-E508709ACA09}"/>
              </a:ext>
            </a:extLst>
          </p:cNvPr>
          <p:cNvSpPr>
            <a:spLocks noGrp="1"/>
          </p:cNvSpPr>
          <p:nvPr>
            <p:ph type="pic" sz="quarter" idx="16" hasCustomPrompt="1"/>
          </p:nvPr>
        </p:nvSpPr>
        <p:spPr>
          <a:xfrm>
            <a:off x="192088" y="3428998"/>
            <a:ext cx="3924300" cy="3240087"/>
          </a:xfrm>
        </p:spPr>
        <p:txBody>
          <a:bodyPr/>
          <a:lstStyle/>
          <a:p>
            <a:r>
              <a:rPr lang="en-GB" noProof="0" dirty="0"/>
              <a:t>Add image</a:t>
            </a:r>
          </a:p>
        </p:txBody>
      </p:sp>
      <p:sp>
        <p:nvSpPr>
          <p:cNvPr id="14" name="Platshållare för bild 3">
            <a:extLst>
              <a:ext uri="{FF2B5EF4-FFF2-40B4-BE49-F238E27FC236}">
                <a16:creationId xmlns:a16="http://schemas.microsoft.com/office/drawing/2014/main" id="{7D21BC8F-843D-4545-8437-C52123F558EE}"/>
              </a:ext>
            </a:extLst>
          </p:cNvPr>
          <p:cNvSpPr>
            <a:spLocks noGrp="1"/>
          </p:cNvSpPr>
          <p:nvPr>
            <p:ph type="pic" sz="quarter" idx="15" hasCustomPrompt="1"/>
          </p:nvPr>
        </p:nvSpPr>
        <p:spPr>
          <a:xfrm>
            <a:off x="8075612" y="3428999"/>
            <a:ext cx="3924302" cy="3240087"/>
          </a:xfrm>
        </p:spPr>
        <p:txBody>
          <a:bodyPr/>
          <a:lstStyle/>
          <a:p>
            <a:r>
              <a:rPr lang="en-GB" noProof="0" dirty="0"/>
              <a:t>Add image</a:t>
            </a:r>
          </a:p>
        </p:txBody>
      </p:sp>
    </p:spTree>
    <p:extLst>
      <p:ext uri="{BB962C8B-B14F-4D97-AF65-F5344CB8AC3E}">
        <p14:creationId xmlns:p14="http://schemas.microsoft.com/office/powerpoint/2010/main" val="25780855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llage + text dark">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A506083C-36FA-EA41-9374-E68FDA30D00D}"/>
              </a:ext>
            </a:extLst>
          </p:cNvPr>
          <p:cNvSpPr/>
          <p:nvPr userDrawn="1"/>
        </p:nvSpPr>
        <p:spPr>
          <a:xfrm>
            <a:off x="4116388" y="3429000"/>
            <a:ext cx="3959224" cy="324008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9" name="Rubrik 2">
            <a:extLst>
              <a:ext uri="{FF2B5EF4-FFF2-40B4-BE49-F238E27FC236}">
                <a16:creationId xmlns:a16="http://schemas.microsoft.com/office/drawing/2014/main" id="{3E1C5BC2-1B5A-DA4F-A220-7E22547FE67A}"/>
              </a:ext>
            </a:extLst>
          </p:cNvPr>
          <p:cNvSpPr>
            <a:spLocks noGrp="1"/>
          </p:cNvSpPr>
          <p:nvPr>
            <p:ph type="title" hasCustomPrompt="1"/>
          </p:nvPr>
        </p:nvSpPr>
        <p:spPr>
          <a:xfrm>
            <a:off x="4116390" y="4216387"/>
            <a:ext cx="3959223" cy="1292662"/>
          </a:xfrm>
          <a:noFill/>
        </p:spPr>
        <p:txBody>
          <a:bodyPr wrap="square" lIns="468000" rIns="432000" bIns="0" anchor="ctr" anchorCtr="0">
            <a:spAutoFit/>
          </a:bodyPr>
          <a:lstStyle>
            <a:lvl1pPr>
              <a:lnSpc>
                <a:spcPct val="100000"/>
              </a:lnSpc>
              <a:defRPr sz="2800">
                <a:solidFill>
                  <a:schemeClr val="bg1"/>
                </a:solidFill>
              </a:defRPr>
            </a:lvl1pPr>
          </a:lstStyle>
          <a:p>
            <a:r>
              <a:rPr lang="en-GB" noProof="0" dirty="0"/>
              <a:t>Use this template when you need text in a collage</a:t>
            </a:r>
          </a:p>
        </p:txBody>
      </p:sp>
      <p:sp>
        <p:nvSpPr>
          <p:cNvPr id="4" name="Platshållare för bild 3">
            <a:extLst>
              <a:ext uri="{FF2B5EF4-FFF2-40B4-BE49-F238E27FC236}">
                <a16:creationId xmlns:a16="http://schemas.microsoft.com/office/drawing/2014/main" id="{B3015678-1B21-F548-AB9E-9C139C0F751E}"/>
              </a:ext>
            </a:extLst>
          </p:cNvPr>
          <p:cNvSpPr>
            <a:spLocks noGrp="1"/>
          </p:cNvSpPr>
          <p:nvPr>
            <p:ph type="pic" sz="quarter" idx="10" hasCustomPrompt="1"/>
          </p:nvPr>
        </p:nvSpPr>
        <p:spPr>
          <a:xfrm>
            <a:off x="192088" y="188913"/>
            <a:ext cx="3924300" cy="3240087"/>
          </a:xfrm>
        </p:spPr>
        <p:txBody>
          <a:bodyPr/>
          <a:lstStyle/>
          <a:p>
            <a:r>
              <a:rPr lang="en-GB" noProof="0" dirty="0"/>
              <a:t>Add image</a:t>
            </a:r>
          </a:p>
        </p:txBody>
      </p:sp>
      <p:sp>
        <p:nvSpPr>
          <p:cNvPr id="5" name="Platshållare för bild 3">
            <a:extLst>
              <a:ext uri="{FF2B5EF4-FFF2-40B4-BE49-F238E27FC236}">
                <a16:creationId xmlns:a16="http://schemas.microsoft.com/office/drawing/2014/main" id="{8AF7B282-EE79-CC45-BF9C-0671C9A487DD}"/>
              </a:ext>
            </a:extLst>
          </p:cNvPr>
          <p:cNvSpPr>
            <a:spLocks noGrp="1"/>
          </p:cNvSpPr>
          <p:nvPr>
            <p:ph type="pic" sz="quarter" idx="11" hasCustomPrompt="1"/>
          </p:nvPr>
        </p:nvSpPr>
        <p:spPr>
          <a:xfrm>
            <a:off x="4116388" y="188913"/>
            <a:ext cx="3959224" cy="3240087"/>
          </a:xfrm>
        </p:spPr>
        <p:txBody>
          <a:bodyPr/>
          <a:lstStyle/>
          <a:p>
            <a:r>
              <a:rPr lang="en-GB" noProof="0" dirty="0"/>
              <a:t>Add image</a:t>
            </a:r>
          </a:p>
        </p:txBody>
      </p:sp>
      <p:sp>
        <p:nvSpPr>
          <p:cNvPr id="6" name="Platshållare för bild 3">
            <a:extLst>
              <a:ext uri="{FF2B5EF4-FFF2-40B4-BE49-F238E27FC236}">
                <a16:creationId xmlns:a16="http://schemas.microsoft.com/office/drawing/2014/main" id="{F692A12B-7004-EE49-9971-D747A70447CA}"/>
              </a:ext>
            </a:extLst>
          </p:cNvPr>
          <p:cNvSpPr>
            <a:spLocks noGrp="1"/>
          </p:cNvSpPr>
          <p:nvPr>
            <p:ph type="pic" sz="quarter" idx="12" hasCustomPrompt="1"/>
          </p:nvPr>
        </p:nvSpPr>
        <p:spPr>
          <a:xfrm>
            <a:off x="8075612" y="188913"/>
            <a:ext cx="3924302" cy="3240087"/>
          </a:xfrm>
        </p:spPr>
        <p:txBody>
          <a:bodyPr/>
          <a:lstStyle/>
          <a:p>
            <a:r>
              <a:rPr lang="en-GB" noProof="0" dirty="0"/>
              <a:t>Add image</a:t>
            </a:r>
          </a:p>
        </p:txBody>
      </p:sp>
      <p:sp>
        <p:nvSpPr>
          <p:cNvPr id="15" name="Platshållare för bild 3">
            <a:extLst>
              <a:ext uri="{FF2B5EF4-FFF2-40B4-BE49-F238E27FC236}">
                <a16:creationId xmlns:a16="http://schemas.microsoft.com/office/drawing/2014/main" id="{0DB67BB7-8CB4-5046-8AC2-E508709ACA09}"/>
              </a:ext>
            </a:extLst>
          </p:cNvPr>
          <p:cNvSpPr>
            <a:spLocks noGrp="1"/>
          </p:cNvSpPr>
          <p:nvPr>
            <p:ph type="pic" sz="quarter" idx="16" hasCustomPrompt="1"/>
          </p:nvPr>
        </p:nvSpPr>
        <p:spPr>
          <a:xfrm>
            <a:off x="192088" y="3428998"/>
            <a:ext cx="3924300" cy="3240087"/>
          </a:xfrm>
        </p:spPr>
        <p:txBody>
          <a:bodyPr/>
          <a:lstStyle/>
          <a:p>
            <a:r>
              <a:rPr lang="en-GB" noProof="0" dirty="0"/>
              <a:t>Add image</a:t>
            </a:r>
          </a:p>
        </p:txBody>
      </p:sp>
      <p:sp>
        <p:nvSpPr>
          <p:cNvPr id="14" name="Platshållare för bild 3">
            <a:extLst>
              <a:ext uri="{FF2B5EF4-FFF2-40B4-BE49-F238E27FC236}">
                <a16:creationId xmlns:a16="http://schemas.microsoft.com/office/drawing/2014/main" id="{7D21BC8F-843D-4545-8437-C52123F558EE}"/>
              </a:ext>
            </a:extLst>
          </p:cNvPr>
          <p:cNvSpPr>
            <a:spLocks noGrp="1"/>
          </p:cNvSpPr>
          <p:nvPr>
            <p:ph type="pic" sz="quarter" idx="15" hasCustomPrompt="1"/>
          </p:nvPr>
        </p:nvSpPr>
        <p:spPr>
          <a:xfrm>
            <a:off x="8075612" y="3428999"/>
            <a:ext cx="3924302" cy="3240087"/>
          </a:xfrm>
        </p:spPr>
        <p:txBody>
          <a:bodyPr/>
          <a:lstStyle/>
          <a:p>
            <a:r>
              <a:rPr lang="en-GB" noProof="0" dirty="0"/>
              <a:t>Add image</a:t>
            </a:r>
          </a:p>
        </p:txBody>
      </p:sp>
    </p:spTree>
    <p:extLst>
      <p:ext uri="{BB962C8B-B14F-4D97-AF65-F5344CB8AC3E}">
        <p14:creationId xmlns:p14="http://schemas.microsoft.com/office/powerpoint/2010/main" val="13194324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DCB9E94-CD43-A846-848D-1D1C817F52CD}"/>
              </a:ext>
            </a:extLst>
          </p:cNvPr>
          <p:cNvSpPr>
            <a:spLocks noGrp="1"/>
          </p:cNvSpPr>
          <p:nvPr>
            <p:ph type="title" hasCustomPrompt="1"/>
          </p:nvPr>
        </p:nvSpPr>
        <p:spPr>
          <a:xfrm>
            <a:off x="192088" y="-406473"/>
            <a:ext cx="9272423" cy="304699"/>
          </a:xfrm>
        </p:spPr>
        <p:txBody>
          <a:bodyPr wrap="square" lIns="0" tIns="0" rIns="0" bIns="0">
            <a:spAutoFit/>
          </a:bodyPr>
          <a:lstStyle>
            <a:lvl1pPr>
              <a:defRPr sz="2200" baseline="0">
                <a:latin typeface="Arial" panose="020B0604020202020204" pitchFamily="34" charset="0"/>
                <a:cs typeface="Arial" panose="020B0604020202020204" pitchFamily="34" charset="0"/>
              </a:defRPr>
            </a:lvl1pPr>
          </a:lstStyle>
          <a:p>
            <a:r>
              <a:rPr lang="en-GB" noProof="0" dirty="0"/>
              <a:t>Click here to add a title</a:t>
            </a:r>
          </a:p>
        </p:txBody>
      </p:sp>
      <p:pic>
        <p:nvPicPr>
          <p:cNvPr id="3" name="Bildobjekt 2">
            <a:extLst>
              <a:ext uri="{FF2B5EF4-FFF2-40B4-BE49-F238E27FC236}">
                <a16:creationId xmlns:a16="http://schemas.microsoft.com/office/drawing/2014/main" id="{C9EDCECD-A53F-2645-97B7-45A73EC0A9ED}"/>
              </a:ext>
            </a:extLst>
          </p:cNvPr>
          <p:cNvPicPr>
            <a:picLocks noChangeAspect="1"/>
          </p:cNvPicPr>
          <p:nvPr userDrawn="1"/>
        </p:nvPicPr>
        <p:blipFill>
          <a:blip r:embed="rId2"/>
          <a:srcRect/>
          <a:stretch/>
        </p:blipFill>
        <p:spPr>
          <a:xfrm>
            <a:off x="10989749" y="5561052"/>
            <a:ext cx="708740" cy="945809"/>
          </a:xfrm>
          <a:prstGeom prst="rect">
            <a:avLst/>
          </a:prstGeom>
        </p:spPr>
      </p:pic>
    </p:spTree>
    <p:extLst>
      <p:ext uri="{BB962C8B-B14F-4D97-AF65-F5344CB8AC3E}">
        <p14:creationId xmlns:p14="http://schemas.microsoft.com/office/powerpoint/2010/main" val="34469140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12D17-2E09-48F7-FA3C-09C18568CB0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sv-SE"/>
          </a:p>
        </p:txBody>
      </p:sp>
      <p:sp>
        <p:nvSpPr>
          <p:cNvPr id="3" name="Subtitle 2">
            <a:extLst>
              <a:ext uri="{FF2B5EF4-FFF2-40B4-BE49-F238E27FC236}">
                <a16:creationId xmlns:a16="http://schemas.microsoft.com/office/drawing/2014/main" id="{1BAAA292-7A79-2078-6941-CD80D879B1B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sv-SE"/>
          </a:p>
        </p:txBody>
      </p:sp>
      <p:sp>
        <p:nvSpPr>
          <p:cNvPr id="4" name="Date Placeholder 3">
            <a:extLst>
              <a:ext uri="{FF2B5EF4-FFF2-40B4-BE49-F238E27FC236}">
                <a16:creationId xmlns:a16="http://schemas.microsoft.com/office/drawing/2014/main" id="{AEE864DB-D799-7610-AF69-C17058585D19}"/>
              </a:ext>
            </a:extLst>
          </p:cNvPr>
          <p:cNvSpPr>
            <a:spLocks noGrp="1"/>
          </p:cNvSpPr>
          <p:nvPr>
            <p:ph type="dt" sz="half" idx="10"/>
          </p:nvPr>
        </p:nvSpPr>
        <p:spPr/>
        <p:txBody>
          <a:bodyPr/>
          <a:lstStyle/>
          <a:p>
            <a:fld id="{1076B6DD-0429-4859-B868-96E84A76DE74}" type="datetimeFigureOut">
              <a:rPr lang="sv-SE" smtClean="0"/>
              <a:t>2026-04-28</a:t>
            </a:fld>
            <a:endParaRPr lang="sv-SE"/>
          </a:p>
        </p:txBody>
      </p:sp>
      <p:sp>
        <p:nvSpPr>
          <p:cNvPr id="5" name="Footer Placeholder 4">
            <a:extLst>
              <a:ext uri="{FF2B5EF4-FFF2-40B4-BE49-F238E27FC236}">
                <a16:creationId xmlns:a16="http://schemas.microsoft.com/office/drawing/2014/main" id="{9E6B69A9-8C80-E2E8-9D0F-D35277AACE4B}"/>
              </a:ext>
            </a:extLst>
          </p:cNvPr>
          <p:cNvSpPr>
            <a:spLocks noGrp="1"/>
          </p:cNvSpPr>
          <p:nvPr>
            <p:ph type="ftr" sz="quarter" idx="11"/>
          </p:nvPr>
        </p:nvSpPr>
        <p:spPr/>
        <p:txBody>
          <a:bodyPr/>
          <a:lstStyle/>
          <a:p>
            <a:endParaRPr lang="sv-SE"/>
          </a:p>
        </p:txBody>
      </p:sp>
      <p:sp>
        <p:nvSpPr>
          <p:cNvPr id="6" name="Slide Number Placeholder 5">
            <a:extLst>
              <a:ext uri="{FF2B5EF4-FFF2-40B4-BE49-F238E27FC236}">
                <a16:creationId xmlns:a16="http://schemas.microsoft.com/office/drawing/2014/main" id="{8EED8728-47A0-258F-8580-2678B9E7D21F}"/>
              </a:ext>
            </a:extLst>
          </p:cNvPr>
          <p:cNvSpPr>
            <a:spLocks noGrp="1"/>
          </p:cNvSpPr>
          <p:nvPr>
            <p:ph type="sldNum" sz="quarter" idx="12"/>
          </p:nvPr>
        </p:nvSpPr>
        <p:spPr/>
        <p:txBody>
          <a:bodyPr/>
          <a:lstStyle/>
          <a:p>
            <a:fld id="{569EBEC1-7CCB-427A-88BD-14276E92A618}" type="slidenum">
              <a:rPr lang="sv-SE" smtClean="0"/>
              <a:t>‹#›</a:t>
            </a:fld>
            <a:endParaRPr lang="sv-SE"/>
          </a:p>
        </p:txBody>
      </p:sp>
    </p:spTree>
    <p:extLst>
      <p:ext uri="{BB962C8B-B14F-4D97-AF65-F5344CB8AC3E}">
        <p14:creationId xmlns:p14="http://schemas.microsoft.com/office/powerpoint/2010/main" val="41508889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DEBE1-518F-C8CE-6EC7-7D7BBC57D29A}"/>
              </a:ext>
            </a:extLst>
          </p:cNvPr>
          <p:cNvSpPr>
            <a:spLocks noGrp="1"/>
          </p:cNvSpPr>
          <p:nvPr>
            <p:ph type="title"/>
          </p:nvPr>
        </p:nvSpPr>
        <p:spPr/>
        <p:txBody>
          <a:bodyPr/>
          <a:lstStyle/>
          <a:p>
            <a:r>
              <a:rPr lang="en-US"/>
              <a:t>Click to edit Master title style</a:t>
            </a:r>
            <a:endParaRPr lang="sv-SE"/>
          </a:p>
        </p:txBody>
      </p:sp>
      <p:sp>
        <p:nvSpPr>
          <p:cNvPr id="3" name="Content Placeholder 2">
            <a:extLst>
              <a:ext uri="{FF2B5EF4-FFF2-40B4-BE49-F238E27FC236}">
                <a16:creationId xmlns:a16="http://schemas.microsoft.com/office/drawing/2014/main" id="{562D95FD-C790-345F-ABA7-29440F17C5C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Date Placeholder 3">
            <a:extLst>
              <a:ext uri="{FF2B5EF4-FFF2-40B4-BE49-F238E27FC236}">
                <a16:creationId xmlns:a16="http://schemas.microsoft.com/office/drawing/2014/main" id="{DCA92DA8-9B0A-9785-D7F6-6EFAE2BB30DD}"/>
              </a:ext>
            </a:extLst>
          </p:cNvPr>
          <p:cNvSpPr>
            <a:spLocks noGrp="1"/>
          </p:cNvSpPr>
          <p:nvPr>
            <p:ph type="dt" sz="half" idx="10"/>
          </p:nvPr>
        </p:nvSpPr>
        <p:spPr/>
        <p:txBody>
          <a:bodyPr/>
          <a:lstStyle/>
          <a:p>
            <a:fld id="{1076B6DD-0429-4859-B868-96E84A76DE74}" type="datetimeFigureOut">
              <a:rPr lang="sv-SE" smtClean="0"/>
              <a:t>2026-04-28</a:t>
            </a:fld>
            <a:endParaRPr lang="sv-SE"/>
          </a:p>
        </p:txBody>
      </p:sp>
      <p:sp>
        <p:nvSpPr>
          <p:cNvPr id="5" name="Footer Placeholder 4">
            <a:extLst>
              <a:ext uri="{FF2B5EF4-FFF2-40B4-BE49-F238E27FC236}">
                <a16:creationId xmlns:a16="http://schemas.microsoft.com/office/drawing/2014/main" id="{03F67713-8584-2915-71A8-BEACCA730B3A}"/>
              </a:ext>
            </a:extLst>
          </p:cNvPr>
          <p:cNvSpPr>
            <a:spLocks noGrp="1"/>
          </p:cNvSpPr>
          <p:nvPr>
            <p:ph type="ftr" sz="quarter" idx="11"/>
          </p:nvPr>
        </p:nvSpPr>
        <p:spPr/>
        <p:txBody>
          <a:bodyPr/>
          <a:lstStyle/>
          <a:p>
            <a:endParaRPr lang="sv-SE"/>
          </a:p>
        </p:txBody>
      </p:sp>
      <p:sp>
        <p:nvSpPr>
          <p:cNvPr id="6" name="Slide Number Placeholder 5">
            <a:extLst>
              <a:ext uri="{FF2B5EF4-FFF2-40B4-BE49-F238E27FC236}">
                <a16:creationId xmlns:a16="http://schemas.microsoft.com/office/drawing/2014/main" id="{ABF83DEB-F7E2-A5D8-6294-9D057066EAE4}"/>
              </a:ext>
            </a:extLst>
          </p:cNvPr>
          <p:cNvSpPr>
            <a:spLocks noGrp="1"/>
          </p:cNvSpPr>
          <p:nvPr>
            <p:ph type="sldNum" sz="quarter" idx="12"/>
          </p:nvPr>
        </p:nvSpPr>
        <p:spPr/>
        <p:txBody>
          <a:bodyPr/>
          <a:lstStyle/>
          <a:p>
            <a:fld id="{569EBEC1-7CCB-427A-88BD-14276E92A618}" type="slidenum">
              <a:rPr lang="sv-SE" smtClean="0"/>
              <a:t>‹#›</a:t>
            </a:fld>
            <a:endParaRPr lang="sv-SE"/>
          </a:p>
        </p:txBody>
      </p:sp>
    </p:spTree>
    <p:extLst>
      <p:ext uri="{BB962C8B-B14F-4D97-AF65-F5344CB8AC3E}">
        <p14:creationId xmlns:p14="http://schemas.microsoft.com/office/powerpoint/2010/main" val="3781272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2DB57-EA4A-2228-EBC7-27F54E1480E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sv-SE"/>
          </a:p>
        </p:txBody>
      </p:sp>
      <p:sp>
        <p:nvSpPr>
          <p:cNvPr id="3" name="Text Placeholder 2">
            <a:extLst>
              <a:ext uri="{FF2B5EF4-FFF2-40B4-BE49-F238E27FC236}">
                <a16:creationId xmlns:a16="http://schemas.microsoft.com/office/drawing/2014/main" id="{90AD2F4F-F6B7-0914-5524-43B74DBF20E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F9F8BF3-3A49-0F1F-24E3-686C6F649BDB}"/>
              </a:ext>
            </a:extLst>
          </p:cNvPr>
          <p:cNvSpPr>
            <a:spLocks noGrp="1"/>
          </p:cNvSpPr>
          <p:nvPr>
            <p:ph type="dt" sz="half" idx="10"/>
          </p:nvPr>
        </p:nvSpPr>
        <p:spPr/>
        <p:txBody>
          <a:bodyPr/>
          <a:lstStyle/>
          <a:p>
            <a:fld id="{1076B6DD-0429-4859-B868-96E84A76DE74}" type="datetimeFigureOut">
              <a:rPr lang="sv-SE" smtClean="0"/>
              <a:t>2026-04-28</a:t>
            </a:fld>
            <a:endParaRPr lang="sv-SE"/>
          </a:p>
        </p:txBody>
      </p:sp>
      <p:sp>
        <p:nvSpPr>
          <p:cNvPr id="5" name="Footer Placeholder 4">
            <a:extLst>
              <a:ext uri="{FF2B5EF4-FFF2-40B4-BE49-F238E27FC236}">
                <a16:creationId xmlns:a16="http://schemas.microsoft.com/office/drawing/2014/main" id="{5E36D7B3-E335-9A10-B0ED-57866F1809D4}"/>
              </a:ext>
            </a:extLst>
          </p:cNvPr>
          <p:cNvSpPr>
            <a:spLocks noGrp="1"/>
          </p:cNvSpPr>
          <p:nvPr>
            <p:ph type="ftr" sz="quarter" idx="11"/>
          </p:nvPr>
        </p:nvSpPr>
        <p:spPr/>
        <p:txBody>
          <a:bodyPr/>
          <a:lstStyle/>
          <a:p>
            <a:endParaRPr lang="sv-SE"/>
          </a:p>
        </p:txBody>
      </p:sp>
      <p:sp>
        <p:nvSpPr>
          <p:cNvPr id="6" name="Slide Number Placeholder 5">
            <a:extLst>
              <a:ext uri="{FF2B5EF4-FFF2-40B4-BE49-F238E27FC236}">
                <a16:creationId xmlns:a16="http://schemas.microsoft.com/office/drawing/2014/main" id="{0C69819C-EA73-3AE9-EACF-A9F08EE8384A}"/>
              </a:ext>
            </a:extLst>
          </p:cNvPr>
          <p:cNvSpPr>
            <a:spLocks noGrp="1"/>
          </p:cNvSpPr>
          <p:nvPr>
            <p:ph type="sldNum" sz="quarter" idx="12"/>
          </p:nvPr>
        </p:nvSpPr>
        <p:spPr/>
        <p:txBody>
          <a:bodyPr/>
          <a:lstStyle/>
          <a:p>
            <a:fld id="{569EBEC1-7CCB-427A-88BD-14276E92A618}" type="slidenum">
              <a:rPr lang="sv-SE" smtClean="0"/>
              <a:t>‹#›</a:t>
            </a:fld>
            <a:endParaRPr lang="sv-SE"/>
          </a:p>
        </p:txBody>
      </p:sp>
    </p:spTree>
    <p:extLst>
      <p:ext uri="{BB962C8B-B14F-4D97-AF65-F5344CB8AC3E}">
        <p14:creationId xmlns:p14="http://schemas.microsoft.com/office/powerpoint/2010/main" val="11060779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B5B51-9CE5-9B95-5628-EA683E8C75BE}"/>
              </a:ext>
            </a:extLst>
          </p:cNvPr>
          <p:cNvSpPr>
            <a:spLocks noGrp="1"/>
          </p:cNvSpPr>
          <p:nvPr>
            <p:ph type="title"/>
          </p:nvPr>
        </p:nvSpPr>
        <p:spPr/>
        <p:txBody>
          <a:bodyPr/>
          <a:lstStyle/>
          <a:p>
            <a:r>
              <a:rPr lang="en-US"/>
              <a:t>Click to edit Master title style</a:t>
            </a:r>
            <a:endParaRPr lang="sv-SE"/>
          </a:p>
        </p:txBody>
      </p:sp>
      <p:sp>
        <p:nvSpPr>
          <p:cNvPr id="3" name="Content Placeholder 2">
            <a:extLst>
              <a:ext uri="{FF2B5EF4-FFF2-40B4-BE49-F238E27FC236}">
                <a16:creationId xmlns:a16="http://schemas.microsoft.com/office/drawing/2014/main" id="{C7352B2F-F441-90F2-B567-5B4F0A8926F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Content Placeholder 3">
            <a:extLst>
              <a:ext uri="{FF2B5EF4-FFF2-40B4-BE49-F238E27FC236}">
                <a16:creationId xmlns:a16="http://schemas.microsoft.com/office/drawing/2014/main" id="{856F2BFD-57AE-E13E-D7B5-415B3A4C3E1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5" name="Date Placeholder 4">
            <a:extLst>
              <a:ext uri="{FF2B5EF4-FFF2-40B4-BE49-F238E27FC236}">
                <a16:creationId xmlns:a16="http://schemas.microsoft.com/office/drawing/2014/main" id="{AC501D62-C187-EDC7-D7FF-FB8F246D7E53}"/>
              </a:ext>
            </a:extLst>
          </p:cNvPr>
          <p:cNvSpPr>
            <a:spLocks noGrp="1"/>
          </p:cNvSpPr>
          <p:nvPr>
            <p:ph type="dt" sz="half" idx="10"/>
          </p:nvPr>
        </p:nvSpPr>
        <p:spPr/>
        <p:txBody>
          <a:bodyPr/>
          <a:lstStyle/>
          <a:p>
            <a:fld id="{1076B6DD-0429-4859-B868-96E84A76DE74}" type="datetimeFigureOut">
              <a:rPr lang="sv-SE" smtClean="0"/>
              <a:t>2026-04-28</a:t>
            </a:fld>
            <a:endParaRPr lang="sv-SE"/>
          </a:p>
        </p:txBody>
      </p:sp>
      <p:sp>
        <p:nvSpPr>
          <p:cNvPr id="6" name="Footer Placeholder 5">
            <a:extLst>
              <a:ext uri="{FF2B5EF4-FFF2-40B4-BE49-F238E27FC236}">
                <a16:creationId xmlns:a16="http://schemas.microsoft.com/office/drawing/2014/main" id="{FE98101E-82E1-8781-2286-FC7DAA488F69}"/>
              </a:ext>
            </a:extLst>
          </p:cNvPr>
          <p:cNvSpPr>
            <a:spLocks noGrp="1"/>
          </p:cNvSpPr>
          <p:nvPr>
            <p:ph type="ftr" sz="quarter" idx="11"/>
          </p:nvPr>
        </p:nvSpPr>
        <p:spPr/>
        <p:txBody>
          <a:bodyPr/>
          <a:lstStyle/>
          <a:p>
            <a:endParaRPr lang="sv-SE"/>
          </a:p>
        </p:txBody>
      </p:sp>
      <p:sp>
        <p:nvSpPr>
          <p:cNvPr id="7" name="Slide Number Placeholder 6">
            <a:extLst>
              <a:ext uri="{FF2B5EF4-FFF2-40B4-BE49-F238E27FC236}">
                <a16:creationId xmlns:a16="http://schemas.microsoft.com/office/drawing/2014/main" id="{2ADD72D9-6A49-5A8B-16EF-BF32D80C4446}"/>
              </a:ext>
            </a:extLst>
          </p:cNvPr>
          <p:cNvSpPr>
            <a:spLocks noGrp="1"/>
          </p:cNvSpPr>
          <p:nvPr>
            <p:ph type="sldNum" sz="quarter" idx="12"/>
          </p:nvPr>
        </p:nvSpPr>
        <p:spPr/>
        <p:txBody>
          <a:bodyPr/>
          <a:lstStyle/>
          <a:p>
            <a:fld id="{569EBEC1-7CCB-427A-88BD-14276E92A618}" type="slidenum">
              <a:rPr lang="sv-SE" smtClean="0"/>
              <a:t>‹#›</a:t>
            </a:fld>
            <a:endParaRPr lang="sv-SE"/>
          </a:p>
        </p:txBody>
      </p:sp>
    </p:spTree>
    <p:extLst>
      <p:ext uri="{BB962C8B-B14F-4D97-AF65-F5344CB8AC3E}">
        <p14:creationId xmlns:p14="http://schemas.microsoft.com/office/powerpoint/2010/main" val="42820352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218EF-FC8C-E705-BD50-1EAE223E506A}"/>
              </a:ext>
            </a:extLst>
          </p:cNvPr>
          <p:cNvSpPr>
            <a:spLocks noGrp="1"/>
          </p:cNvSpPr>
          <p:nvPr>
            <p:ph type="title"/>
          </p:nvPr>
        </p:nvSpPr>
        <p:spPr>
          <a:xfrm>
            <a:off x="839788" y="365125"/>
            <a:ext cx="10515600" cy="1325563"/>
          </a:xfrm>
        </p:spPr>
        <p:txBody>
          <a:bodyPr/>
          <a:lstStyle/>
          <a:p>
            <a:r>
              <a:rPr lang="en-US"/>
              <a:t>Click to edit Master title style</a:t>
            </a:r>
            <a:endParaRPr lang="sv-SE"/>
          </a:p>
        </p:txBody>
      </p:sp>
      <p:sp>
        <p:nvSpPr>
          <p:cNvPr id="3" name="Text Placeholder 2">
            <a:extLst>
              <a:ext uri="{FF2B5EF4-FFF2-40B4-BE49-F238E27FC236}">
                <a16:creationId xmlns:a16="http://schemas.microsoft.com/office/drawing/2014/main" id="{56C47CEE-3F3B-09AF-D25D-D7E381B9D9F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DDE4A4-2EE4-86C3-2C0F-CA45F6BEB5D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5" name="Text Placeholder 4">
            <a:extLst>
              <a:ext uri="{FF2B5EF4-FFF2-40B4-BE49-F238E27FC236}">
                <a16:creationId xmlns:a16="http://schemas.microsoft.com/office/drawing/2014/main" id="{B17CF31C-6B90-F93E-8436-68A1167B8F7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DC27486-5B2A-C302-44C8-31FF25E48CB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7" name="Date Placeholder 6">
            <a:extLst>
              <a:ext uri="{FF2B5EF4-FFF2-40B4-BE49-F238E27FC236}">
                <a16:creationId xmlns:a16="http://schemas.microsoft.com/office/drawing/2014/main" id="{B7BC77F8-12CA-62E9-8887-2AF281BC16C6}"/>
              </a:ext>
            </a:extLst>
          </p:cNvPr>
          <p:cNvSpPr>
            <a:spLocks noGrp="1"/>
          </p:cNvSpPr>
          <p:nvPr>
            <p:ph type="dt" sz="half" idx="10"/>
          </p:nvPr>
        </p:nvSpPr>
        <p:spPr/>
        <p:txBody>
          <a:bodyPr/>
          <a:lstStyle/>
          <a:p>
            <a:fld id="{1076B6DD-0429-4859-B868-96E84A76DE74}" type="datetimeFigureOut">
              <a:rPr lang="sv-SE" smtClean="0"/>
              <a:t>2026-04-28</a:t>
            </a:fld>
            <a:endParaRPr lang="sv-SE"/>
          </a:p>
        </p:txBody>
      </p:sp>
      <p:sp>
        <p:nvSpPr>
          <p:cNvPr id="8" name="Footer Placeholder 7">
            <a:extLst>
              <a:ext uri="{FF2B5EF4-FFF2-40B4-BE49-F238E27FC236}">
                <a16:creationId xmlns:a16="http://schemas.microsoft.com/office/drawing/2014/main" id="{5184597B-E6A1-B446-6BC2-AF96238B746B}"/>
              </a:ext>
            </a:extLst>
          </p:cNvPr>
          <p:cNvSpPr>
            <a:spLocks noGrp="1"/>
          </p:cNvSpPr>
          <p:nvPr>
            <p:ph type="ftr" sz="quarter" idx="11"/>
          </p:nvPr>
        </p:nvSpPr>
        <p:spPr/>
        <p:txBody>
          <a:bodyPr/>
          <a:lstStyle/>
          <a:p>
            <a:endParaRPr lang="sv-SE"/>
          </a:p>
        </p:txBody>
      </p:sp>
      <p:sp>
        <p:nvSpPr>
          <p:cNvPr id="9" name="Slide Number Placeholder 8">
            <a:extLst>
              <a:ext uri="{FF2B5EF4-FFF2-40B4-BE49-F238E27FC236}">
                <a16:creationId xmlns:a16="http://schemas.microsoft.com/office/drawing/2014/main" id="{5C1299F7-8E5C-8C98-7DBC-DD63493C13E5}"/>
              </a:ext>
            </a:extLst>
          </p:cNvPr>
          <p:cNvSpPr>
            <a:spLocks noGrp="1"/>
          </p:cNvSpPr>
          <p:nvPr>
            <p:ph type="sldNum" sz="quarter" idx="12"/>
          </p:nvPr>
        </p:nvSpPr>
        <p:spPr/>
        <p:txBody>
          <a:bodyPr/>
          <a:lstStyle/>
          <a:p>
            <a:fld id="{569EBEC1-7CCB-427A-88BD-14276E92A618}" type="slidenum">
              <a:rPr lang="sv-SE" smtClean="0"/>
              <a:t>‹#›</a:t>
            </a:fld>
            <a:endParaRPr lang="sv-SE"/>
          </a:p>
        </p:txBody>
      </p:sp>
    </p:spTree>
    <p:extLst>
      <p:ext uri="{BB962C8B-B14F-4D97-AF65-F5344CB8AC3E}">
        <p14:creationId xmlns:p14="http://schemas.microsoft.com/office/powerpoint/2010/main" val="41904293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852E8-AC81-5F4E-F2C7-F98BA782B8C2}"/>
              </a:ext>
            </a:extLst>
          </p:cNvPr>
          <p:cNvSpPr>
            <a:spLocks noGrp="1"/>
          </p:cNvSpPr>
          <p:nvPr>
            <p:ph type="title"/>
          </p:nvPr>
        </p:nvSpPr>
        <p:spPr/>
        <p:txBody>
          <a:bodyPr/>
          <a:lstStyle/>
          <a:p>
            <a:r>
              <a:rPr lang="en-US"/>
              <a:t>Click to edit Master title style</a:t>
            </a:r>
            <a:endParaRPr lang="sv-SE"/>
          </a:p>
        </p:txBody>
      </p:sp>
      <p:sp>
        <p:nvSpPr>
          <p:cNvPr id="3" name="Date Placeholder 2">
            <a:extLst>
              <a:ext uri="{FF2B5EF4-FFF2-40B4-BE49-F238E27FC236}">
                <a16:creationId xmlns:a16="http://schemas.microsoft.com/office/drawing/2014/main" id="{58D008E9-9559-84C8-DFB4-E7561CF60D4D}"/>
              </a:ext>
            </a:extLst>
          </p:cNvPr>
          <p:cNvSpPr>
            <a:spLocks noGrp="1"/>
          </p:cNvSpPr>
          <p:nvPr>
            <p:ph type="dt" sz="half" idx="10"/>
          </p:nvPr>
        </p:nvSpPr>
        <p:spPr/>
        <p:txBody>
          <a:bodyPr/>
          <a:lstStyle/>
          <a:p>
            <a:fld id="{1076B6DD-0429-4859-B868-96E84A76DE74}" type="datetimeFigureOut">
              <a:rPr lang="sv-SE" smtClean="0"/>
              <a:t>2026-04-28</a:t>
            </a:fld>
            <a:endParaRPr lang="sv-SE"/>
          </a:p>
        </p:txBody>
      </p:sp>
      <p:sp>
        <p:nvSpPr>
          <p:cNvPr id="4" name="Footer Placeholder 3">
            <a:extLst>
              <a:ext uri="{FF2B5EF4-FFF2-40B4-BE49-F238E27FC236}">
                <a16:creationId xmlns:a16="http://schemas.microsoft.com/office/drawing/2014/main" id="{3F54F961-BC17-F93B-91CB-E8A97E5E6FC7}"/>
              </a:ext>
            </a:extLst>
          </p:cNvPr>
          <p:cNvSpPr>
            <a:spLocks noGrp="1"/>
          </p:cNvSpPr>
          <p:nvPr>
            <p:ph type="ftr" sz="quarter" idx="11"/>
          </p:nvPr>
        </p:nvSpPr>
        <p:spPr/>
        <p:txBody>
          <a:bodyPr/>
          <a:lstStyle/>
          <a:p>
            <a:endParaRPr lang="sv-SE"/>
          </a:p>
        </p:txBody>
      </p:sp>
      <p:sp>
        <p:nvSpPr>
          <p:cNvPr id="5" name="Slide Number Placeholder 4">
            <a:extLst>
              <a:ext uri="{FF2B5EF4-FFF2-40B4-BE49-F238E27FC236}">
                <a16:creationId xmlns:a16="http://schemas.microsoft.com/office/drawing/2014/main" id="{C2EE279A-85A6-E28E-3389-451855863A05}"/>
              </a:ext>
            </a:extLst>
          </p:cNvPr>
          <p:cNvSpPr>
            <a:spLocks noGrp="1"/>
          </p:cNvSpPr>
          <p:nvPr>
            <p:ph type="sldNum" sz="quarter" idx="12"/>
          </p:nvPr>
        </p:nvSpPr>
        <p:spPr/>
        <p:txBody>
          <a:bodyPr/>
          <a:lstStyle/>
          <a:p>
            <a:fld id="{569EBEC1-7CCB-427A-88BD-14276E92A618}" type="slidenum">
              <a:rPr lang="sv-SE" smtClean="0"/>
              <a:t>‹#›</a:t>
            </a:fld>
            <a:endParaRPr lang="sv-SE"/>
          </a:p>
        </p:txBody>
      </p:sp>
    </p:spTree>
    <p:extLst>
      <p:ext uri="{BB962C8B-B14F-4D97-AF65-F5344CB8AC3E}">
        <p14:creationId xmlns:p14="http://schemas.microsoft.com/office/powerpoint/2010/main" val="3617698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2">
    <p:spTree>
      <p:nvGrpSpPr>
        <p:cNvPr id="1" name=""/>
        <p:cNvGrpSpPr/>
        <p:nvPr/>
      </p:nvGrpSpPr>
      <p:grpSpPr>
        <a:xfrm>
          <a:off x="0" y="0"/>
          <a:ext cx="0" cy="0"/>
          <a:chOff x="0" y="0"/>
          <a:chExt cx="0" cy="0"/>
        </a:xfrm>
      </p:grpSpPr>
      <p:pic>
        <p:nvPicPr>
          <p:cNvPr id="15" name="Bildobjekt 14">
            <a:extLst>
              <a:ext uri="{FF2B5EF4-FFF2-40B4-BE49-F238E27FC236}">
                <a16:creationId xmlns:a16="http://schemas.microsoft.com/office/drawing/2014/main" id="{5B9A4053-2FB8-3342-B60D-7FC2648537CA}"/>
              </a:ext>
            </a:extLst>
          </p:cNvPr>
          <p:cNvPicPr>
            <a:picLocks noChangeAspect="1"/>
          </p:cNvPicPr>
          <p:nvPr userDrawn="1"/>
        </p:nvPicPr>
        <p:blipFill rotWithShape="1">
          <a:blip r:embed="rId2"/>
          <a:srcRect l="6880" t="26162"/>
          <a:stretch/>
        </p:blipFill>
        <p:spPr>
          <a:xfrm>
            <a:off x="192088" y="188912"/>
            <a:ext cx="11807825" cy="6480175"/>
          </a:xfrm>
          <a:prstGeom prst="rect">
            <a:avLst/>
          </a:prstGeom>
        </p:spPr>
      </p:pic>
      <p:sp>
        <p:nvSpPr>
          <p:cNvPr id="10" name="Rektangel 2">
            <a:extLst>
              <a:ext uri="{FF2B5EF4-FFF2-40B4-BE49-F238E27FC236}">
                <a16:creationId xmlns:a16="http://schemas.microsoft.com/office/drawing/2014/main" id="{5EA01DBB-6763-8B49-8D7A-51A30C118D29}"/>
              </a:ext>
            </a:extLst>
          </p:cNvPr>
          <p:cNvSpPr/>
          <p:nvPr userDrawn="1"/>
        </p:nvSpPr>
        <p:spPr>
          <a:xfrm>
            <a:off x="135627" y="123307"/>
            <a:ext cx="4264252" cy="2566105"/>
          </a:xfrm>
          <a:custGeom>
            <a:avLst/>
            <a:gdLst>
              <a:gd name="connsiteX0" fmla="*/ 0 w 4488028"/>
              <a:gd name="connsiteY0" fmla="*/ 0 h 2937993"/>
              <a:gd name="connsiteX1" fmla="*/ 4488028 w 4488028"/>
              <a:gd name="connsiteY1" fmla="*/ 0 h 2937993"/>
              <a:gd name="connsiteX2" fmla="*/ 4488028 w 4488028"/>
              <a:gd name="connsiteY2" fmla="*/ 2937993 h 2937993"/>
              <a:gd name="connsiteX3" fmla="*/ 0 w 4488028"/>
              <a:gd name="connsiteY3" fmla="*/ 2937993 h 2937993"/>
              <a:gd name="connsiteX4" fmla="*/ 0 w 4488028"/>
              <a:gd name="connsiteY4" fmla="*/ 0 h 2937993"/>
              <a:gd name="connsiteX0" fmla="*/ 0 w 4488028"/>
              <a:gd name="connsiteY0" fmla="*/ 0 h 2937993"/>
              <a:gd name="connsiteX1" fmla="*/ 4488028 w 4488028"/>
              <a:gd name="connsiteY1" fmla="*/ 0 h 2937993"/>
              <a:gd name="connsiteX2" fmla="*/ 0 w 4488028"/>
              <a:gd name="connsiteY2" fmla="*/ 2937993 h 2937993"/>
              <a:gd name="connsiteX3" fmla="*/ 0 w 4488028"/>
              <a:gd name="connsiteY3" fmla="*/ 0 h 2937993"/>
            </a:gdLst>
            <a:ahLst/>
            <a:cxnLst>
              <a:cxn ang="0">
                <a:pos x="connsiteX0" y="connsiteY0"/>
              </a:cxn>
              <a:cxn ang="0">
                <a:pos x="connsiteX1" y="connsiteY1"/>
              </a:cxn>
              <a:cxn ang="0">
                <a:pos x="connsiteX2" y="connsiteY2"/>
              </a:cxn>
              <a:cxn ang="0">
                <a:pos x="connsiteX3" y="connsiteY3"/>
              </a:cxn>
            </a:cxnLst>
            <a:rect l="l" t="t" r="r" b="b"/>
            <a:pathLst>
              <a:path w="4488028" h="2937993">
                <a:moveTo>
                  <a:pt x="0" y="0"/>
                </a:moveTo>
                <a:lnTo>
                  <a:pt x="4488028" y="0"/>
                </a:lnTo>
                <a:lnTo>
                  <a:pt x="0" y="2937993"/>
                </a:lnTo>
                <a:lnTo>
                  <a:pt x="0" y="0"/>
                </a:lnTo>
                <a:close/>
              </a:path>
            </a:pathLst>
          </a:custGeom>
          <a:gradFill flip="none" rotWithShape="1">
            <a:gsLst>
              <a:gs pos="41000">
                <a:srgbClr val="FFFFFF">
                  <a:alpha val="76000"/>
                </a:srgbClr>
              </a:gs>
              <a:gs pos="50000">
                <a:srgbClr val="FFFFFF">
                  <a:alpha val="0"/>
                </a:srgbClr>
              </a:gs>
            </a:gsLst>
            <a:lin ang="3480000" scaled="0"/>
            <a:tileRect/>
          </a:gradFill>
          <a:ln w="12700" cap="flat">
            <a:noFill/>
            <a:miter lim="400000"/>
          </a:ln>
          <a:effectLst/>
          <a:sp3d/>
        </p:spPr>
        <p:txBody>
          <a:bodyPr rot="0" spcFirstLastPara="1" vertOverflow="overflow" horzOverflow="overflow" vert="horz" wrap="square" lIns="50800" tIns="50800" rIns="50800" bIns="50800" numCol="1" spcCol="38100" rtlCol="0" anchor="t" anchorCtr="0">
            <a:noAutofit/>
          </a:bodyPr>
          <a:lstStyle/>
          <a:p>
            <a:pPr marL="0" marR="0" lvl="0" indent="0" algn="ctr" defTabSz="584200" eaLnBrk="1" fontAlgn="auto" latinLnBrk="0" hangingPunct="0">
              <a:lnSpc>
                <a:spcPct val="100000"/>
              </a:lnSpc>
              <a:spcBef>
                <a:spcPts val="0"/>
              </a:spcBef>
              <a:spcAft>
                <a:spcPts val="0"/>
              </a:spcAft>
              <a:buClrTx/>
              <a:buSzTx/>
              <a:buFontTx/>
              <a:buNone/>
              <a:tabLst/>
              <a:defRPr/>
            </a:pPr>
            <a:endParaRPr kumimoji="0" lang="en-GB" sz="2400" b="0" i="0" u="none" strike="noStrike" kern="0" cap="none" spc="0" normalizeH="0" baseline="0" noProof="0">
              <a:ln>
                <a:noFill/>
              </a:ln>
              <a:solidFill>
                <a:srgbClr val="FFFFFF"/>
              </a:solidFill>
              <a:effectLst/>
              <a:uLnTx/>
              <a:uFillTx/>
              <a:latin typeface="Helvetica Light"/>
              <a:sym typeface="Helvetica Light"/>
            </a:endParaRPr>
          </a:p>
        </p:txBody>
      </p:sp>
      <p:sp>
        <p:nvSpPr>
          <p:cNvPr id="3" name="Rektangel 2">
            <a:extLst>
              <a:ext uri="{FF2B5EF4-FFF2-40B4-BE49-F238E27FC236}">
                <a16:creationId xmlns:a16="http://schemas.microsoft.com/office/drawing/2014/main" id="{CC78BE5A-F044-6E4A-86D0-B28B85339425}"/>
              </a:ext>
            </a:extLst>
          </p:cNvPr>
          <p:cNvSpPr/>
          <p:nvPr userDrawn="1"/>
        </p:nvSpPr>
        <p:spPr>
          <a:xfrm>
            <a:off x="6746488" y="1484556"/>
            <a:ext cx="5445512" cy="1302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22" name="Rubrik 1">
            <a:extLst>
              <a:ext uri="{FF2B5EF4-FFF2-40B4-BE49-F238E27FC236}">
                <a16:creationId xmlns:a16="http://schemas.microsoft.com/office/drawing/2014/main" id="{0465E161-D6C8-CE40-80C0-301BFB68285F}"/>
              </a:ext>
            </a:extLst>
          </p:cNvPr>
          <p:cNvSpPr>
            <a:spLocks noGrp="1"/>
          </p:cNvSpPr>
          <p:nvPr>
            <p:ph type="title" hasCustomPrompt="1"/>
          </p:nvPr>
        </p:nvSpPr>
        <p:spPr>
          <a:xfrm>
            <a:off x="7032277" y="1605990"/>
            <a:ext cx="5146058" cy="734110"/>
          </a:xfrm>
        </p:spPr>
        <p:txBody>
          <a:bodyPr bIns="0" anchor="t" anchorCtr="0">
            <a:noAutofit/>
          </a:bodyPr>
          <a:lstStyle>
            <a:lvl1pPr>
              <a:lnSpc>
                <a:spcPct val="100000"/>
              </a:lnSpc>
              <a:defRPr sz="4200">
                <a:solidFill>
                  <a:schemeClr val="accent1"/>
                </a:solidFill>
              </a:defRPr>
            </a:lvl1pPr>
          </a:lstStyle>
          <a:p>
            <a:r>
              <a:rPr lang="en-GB" noProof="0"/>
              <a:t>Add title</a:t>
            </a:r>
          </a:p>
        </p:txBody>
      </p:sp>
      <p:cxnSp>
        <p:nvCxnSpPr>
          <p:cNvPr id="7" name="Rak 6">
            <a:extLst>
              <a:ext uri="{FF2B5EF4-FFF2-40B4-BE49-F238E27FC236}">
                <a16:creationId xmlns:a16="http://schemas.microsoft.com/office/drawing/2014/main" id="{6EB25FC1-ABE1-A344-8F65-DA7EE26B4227}"/>
              </a:ext>
            </a:extLst>
          </p:cNvPr>
          <p:cNvCxnSpPr>
            <a:cxnSpLocks/>
          </p:cNvCxnSpPr>
          <p:nvPr userDrawn="1"/>
        </p:nvCxnSpPr>
        <p:spPr>
          <a:xfrm>
            <a:off x="7032277" y="2336984"/>
            <a:ext cx="4967636"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1" name="Platshållare för text 11">
            <a:extLst>
              <a:ext uri="{FF2B5EF4-FFF2-40B4-BE49-F238E27FC236}">
                <a16:creationId xmlns:a16="http://schemas.microsoft.com/office/drawing/2014/main" id="{5E9EA6EC-E28E-CD41-8685-F6762D241A1D}"/>
              </a:ext>
            </a:extLst>
          </p:cNvPr>
          <p:cNvSpPr>
            <a:spLocks noGrp="1"/>
          </p:cNvSpPr>
          <p:nvPr>
            <p:ph type="body" sz="quarter" idx="11" hasCustomPrompt="1"/>
          </p:nvPr>
        </p:nvSpPr>
        <p:spPr>
          <a:xfrm>
            <a:off x="7032276" y="2453762"/>
            <a:ext cx="5146059" cy="349418"/>
          </a:xfrm>
        </p:spPr>
        <p:txBody>
          <a:bodyPr>
            <a:noAutofit/>
          </a:bodyPr>
          <a:lstStyle>
            <a:lvl1pPr marL="0" indent="0">
              <a:spcBef>
                <a:spcPts val="0"/>
              </a:spcBef>
              <a:buNone/>
              <a:defRPr sz="1200" b="1" cap="all" spc="50" baseline="0">
                <a:solidFill>
                  <a:schemeClr val="accent1"/>
                </a:solidFill>
              </a:defRPr>
            </a:lvl1pPr>
          </a:lstStyle>
          <a:p>
            <a:r>
              <a:rPr lang="en-GB" noProof="0"/>
              <a:t>Name, affiliation etc.</a:t>
            </a:r>
          </a:p>
        </p:txBody>
      </p:sp>
      <p:pic>
        <p:nvPicPr>
          <p:cNvPr id="13" name="Bildobjekt 12">
            <a:extLst>
              <a:ext uri="{FF2B5EF4-FFF2-40B4-BE49-F238E27FC236}">
                <a16:creationId xmlns:a16="http://schemas.microsoft.com/office/drawing/2014/main" id="{C415B4A6-D08E-A042-B618-42DCBA34730D}"/>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9374475" y="4227755"/>
            <a:ext cx="2817525" cy="2630245"/>
          </a:xfrm>
          <a:prstGeom prst="rect">
            <a:avLst/>
          </a:prstGeom>
        </p:spPr>
      </p:pic>
      <p:pic>
        <p:nvPicPr>
          <p:cNvPr id="12" name="Bildobjekt 11" descr="Lund University's logotype.">
            <a:extLst>
              <a:ext uri="{FF2B5EF4-FFF2-40B4-BE49-F238E27FC236}">
                <a16:creationId xmlns:a16="http://schemas.microsoft.com/office/drawing/2014/main" id="{E410E6E8-625C-C943-9C79-23C544111B0D}"/>
              </a:ext>
            </a:extLst>
          </p:cNvPr>
          <p:cNvPicPr>
            <a:picLocks noChangeAspect="1"/>
          </p:cNvPicPr>
          <p:nvPr userDrawn="1"/>
        </p:nvPicPr>
        <p:blipFill>
          <a:blip r:embed="rId4"/>
          <a:srcRect/>
          <a:stretch/>
        </p:blipFill>
        <p:spPr>
          <a:xfrm>
            <a:off x="476746" y="353139"/>
            <a:ext cx="744262" cy="993215"/>
          </a:xfrm>
          <a:prstGeom prst="rect">
            <a:avLst/>
          </a:prstGeom>
        </p:spPr>
      </p:pic>
    </p:spTree>
    <p:extLst>
      <p:ext uri="{BB962C8B-B14F-4D97-AF65-F5344CB8AC3E}">
        <p14:creationId xmlns:p14="http://schemas.microsoft.com/office/powerpoint/2010/main" val="4549758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8CCCD1D-1502-66DE-32D8-237E273DA67C}"/>
              </a:ext>
            </a:extLst>
          </p:cNvPr>
          <p:cNvSpPr>
            <a:spLocks noGrp="1"/>
          </p:cNvSpPr>
          <p:nvPr>
            <p:ph type="dt" sz="half" idx="10"/>
          </p:nvPr>
        </p:nvSpPr>
        <p:spPr/>
        <p:txBody>
          <a:bodyPr/>
          <a:lstStyle/>
          <a:p>
            <a:fld id="{1076B6DD-0429-4859-B868-96E84A76DE74}" type="datetimeFigureOut">
              <a:rPr lang="sv-SE" smtClean="0"/>
              <a:t>2026-04-28</a:t>
            </a:fld>
            <a:endParaRPr lang="sv-SE"/>
          </a:p>
        </p:txBody>
      </p:sp>
      <p:sp>
        <p:nvSpPr>
          <p:cNvPr id="3" name="Footer Placeholder 2">
            <a:extLst>
              <a:ext uri="{FF2B5EF4-FFF2-40B4-BE49-F238E27FC236}">
                <a16:creationId xmlns:a16="http://schemas.microsoft.com/office/drawing/2014/main" id="{659CC672-871F-E761-F4A7-A99ED4FDC0EC}"/>
              </a:ext>
            </a:extLst>
          </p:cNvPr>
          <p:cNvSpPr>
            <a:spLocks noGrp="1"/>
          </p:cNvSpPr>
          <p:nvPr>
            <p:ph type="ftr" sz="quarter" idx="11"/>
          </p:nvPr>
        </p:nvSpPr>
        <p:spPr/>
        <p:txBody>
          <a:bodyPr/>
          <a:lstStyle/>
          <a:p>
            <a:endParaRPr lang="sv-SE"/>
          </a:p>
        </p:txBody>
      </p:sp>
      <p:sp>
        <p:nvSpPr>
          <p:cNvPr id="4" name="Slide Number Placeholder 3">
            <a:extLst>
              <a:ext uri="{FF2B5EF4-FFF2-40B4-BE49-F238E27FC236}">
                <a16:creationId xmlns:a16="http://schemas.microsoft.com/office/drawing/2014/main" id="{0DD4E38D-D016-EEB7-4C10-1125D459C7AF}"/>
              </a:ext>
            </a:extLst>
          </p:cNvPr>
          <p:cNvSpPr>
            <a:spLocks noGrp="1"/>
          </p:cNvSpPr>
          <p:nvPr>
            <p:ph type="sldNum" sz="quarter" idx="12"/>
          </p:nvPr>
        </p:nvSpPr>
        <p:spPr/>
        <p:txBody>
          <a:bodyPr/>
          <a:lstStyle/>
          <a:p>
            <a:fld id="{569EBEC1-7CCB-427A-88BD-14276E92A618}" type="slidenum">
              <a:rPr lang="sv-SE" smtClean="0"/>
              <a:t>‹#›</a:t>
            </a:fld>
            <a:endParaRPr lang="sv-SE"/>
          </a:p>
        </p:txBody>
      </p:sp>
    </p:spTree>
    <p:extLst>
      <p:ext uri="{BB962C8B-B14F-4D97-AF65-F5344CB8AC3E}">
        <p14:creationId xmlns:p14="http://schemas.microsoft.com/office/powerpoint/2010/main" val="28621888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95B59-6AE2-5D8E-3548-CF3247736CF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sv-SE"/>
          </a:p>
        </p:txBody>
      </p:sp>
      <p:sp>
        <p:nvSpPr>
          <p:cNvPr id="3" name="Content Placeholder 2">
            <a:extLst>
              <a:ext uri="{FF2B5EF4-FFF2-40B4-BE49-F238E27FC236}">
                <a16:creationId xmlns:a16="http://schemas.microsoft.com/office/drawing/2014/main" id="{0B1CB59E-4210-A91D-80BD-57B4839123F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Text Placeholder 3">
            <a:extLst>
              <a:ext uri="{FF2B5EF4-FFF2-40B4-BE49-F238E27FC236}">
                <a16:creationId xmlns:a16="http://schemas.microsoft.com/office/drawing/2014/main" id="{EB8BC79D-5DCE-90FC-2730-3A72BB9245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F471295-0DC7-1CC8-CDA3-36E8DE61A0A2}"/>
              </a:ext>
            </a:extLst>
          </p:cNvPr>
          <p:cNvSpPr>
            <a:spLocks noGrp="1"/>
          </p:cNvSpPr>
          <p:nvPr>
            <p:ph type="dt" sz="half" idx="10"/>
          </p:nvPr>
        </p:nvSpPr>
        <p:spPr/>
        <p:txBody>
          <a:bodyPr/>
          <a:lstStyle/>
          <a:p>
            <a:fld id="{1076B6DD-0429-4859-B868-96E84A76DE74}" type="datetimeFigureOut">
              <a:rPr lang="sv-SE" smtClean="0"/>
              <a:t>2026-04-28</a:t>
            </a:fld>
            <a:endParaRPr lang="sv-SE"/>
          </a:p>
        </p:txBody>
      </p:sp>
      <p:sp>
        <p:nvSpPr>
          <p:cNvPr id="6" name="Footer Placeholder 5">
            <a:extLst>
              <a:ext uri="{FF2B5EF4-FFF2-40B4-BE49-F238E27FC236}">
                <a16:creationId xmlns:a16="http://schemas.microsoft.com/office/drawing/2014/main" id="{9AC6C98E-D561-CC5A-916B-08D37697E40A}"/>
              </a:ext>
            </a:extLst>
          </p:cNvPr>
          <p:cNvSpPr>
            <a:spLocks noGrp="1"/>
          </p:cNvSpPr>
          <p:nvPr>
            <p:ph type="ftr" sz="quarter" idx="11"/>
          </p:nvPr>
        </p:nvSpPr>
        <p:spPr/>
        <p:txBody>
          <a:bodyPr/>
          <a:lstStyle/>
          <a:p>
            <a:endParaRPr lang="sv-SE"/>
          </a:p>
        </p:txBody>
      </p:sp>
      <p:sp>
        <p:nvSpPr>
          <p:cNvPr id="7" name="Slide Number Placeholder 6">
            <a:extLst>
              <a:ext uri="{FF2B5EF4-FFF2-40B4-BE49-F238E27FC236}">
                <a16:creationId xmlns:a16="http://schemas.microsoft.com/office/drawing/2014/main" id="{A07062CD-B0F5-E626-3349-5CB878EFF6F6}"/>
              </a:ext>
            </a:extLst>
          </p:cNvPr>
          <p:cNvSpPr>
            <a:spLocks noGrp="1"/>
          </p:cNvSpPr>
          <p:nvPr>
            <p:ph type="sldNum" sz="quarter" idx="12"/>
          </p:nvPr>
        </p:nvSpPr>
        <p:spPr/>
        <p:txBody>
          <a:bodyPr/>
          <a:lstStyle/>
          <a:p>
            <a:fld id="{569EBEC1-7CCB-427A-88BD-14276E92A618}" type="slidenum">
              <a:rPr lang="sv-SE" smtClean="0"/>
              <a:t>‹#›</a:t>
            </a:fld>
            <a:endParaRPr lang="sv-SE"/>
          </a:p>
        </p:txBody>
      </p:sp>
    </p:spTree>
    <p:extLst>
      <p:ext uri="{BB962C8B-B14F-4D97-AF65-F5344CB8AC3E}">
        <p14:creationId xmlns:p14="http://schemas.microsoft.com/office/powerpoint/2010/main" val="1579814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A0285-C376-950C-BBEF-B744C22E0C5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sv-SE"/>
          </a:p>
        </p:txBody>
      </p:sp>
      <p:sp>
        <p:nvSpPr>
          <p:cNvPr id="3" name="Picture Placeholder 2">
            <a:extLst>
              <a:ext uri="{FF2B5EF4-FFF2-40B4-BE49-F238E27FC236}">
                <a16:creationId xmlns:a16="http://schemas.microsoft.com/office/drawing/2014/main" id="{9FDD6E41-C239-A3CD-EB96-D2A8B233DEC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Text Placeholder 3">
            <a:extLst>
              <a:ext uri="{FF2B5EF4-FFF2-40B4-BE49-F238E27FC236}">
                <a16:creationId xmlns:a16="http://schemas.microsoft.com/office/drawing/2014/main" id="{763ABE03-1124-6018-7E02-AEE67FFCB4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7BB07AC-2A4F-1323-FCB1-90AAA652D610}"/>
              </a:ext>
            </a:extLst>
          </p:cNvPr>
          <p:cNvSpPr>
            <a:spLocks noGrp="1"/>
          </p:cNvSpPr>
          <p:nvPr>
            <p:ph type="dt" sz="half" idx="10"/>
          </p:nvPr>
        </p:nvSpPr>
        <p:spPr/>
        <p:txBody>
          <a:bodyPr/>
          <a:lstStyle/>
          <a:p>
            <a:fld id="{1076B6DD-0429-4859-B868-96E84A76DE74}" type="datetimeFigureOut">
              <a:rPr lang="sv-SE" smtClean="0"/>
              <a:t>2026-04-28</a:t>
            </a:fld>
            <a:endParaRPr lang="sv-SE"/>
          </a:p>
        </p:txBody>
      </p:sp>
      <p:sp>
        <p:nvSpPr>
          <p:cNvPr id="6" name="Footer Placeholder 5">
            <a:extLst>
              <a:ext uri="{FF2B5EF4-FFF2-40B4-BE49-F238E27FC236}">
                <a16:creationId xmlns:a16="http://schemas.microsoft.com/office/drawing/2014/main" id="{3411869E-0A9B-4BE8-9490-67C9E46AE5C5}"/>
              </a:ext>
            </a:extLst>
          </p:cNvPr>
          <p:cNvSpPr>
            <a:spLocks noGrp="1"/>
          </p:cNvSpPr>
          <p:nvPr>
            <p:ph type="ftr" sz="quarter" idx="11"/>
          </p:nvPr>
        </p:nvSpPr>
        <p:spPr/>
        <p:txBody>
          <a:bodyPr/>
          <a:lstStyle/>
          <a:p>
            <a:endParaRPr lang="sv-SE"/>
          </a:p>
        </p:txBody>
      </p:sp>
      <p:sp>
        <p:nvSpPr>
          <p:cNvPr id="7" name="Slide Number Placeholder 6">
            <a:extLst>
              <a:ext uri="{FF2B5EF4-FFF2-40B4-BE49-F238E27FC236}">
                <a16:creationId xmlns:a16="http://schemas.microsoft.com/office/drawing/2014/main" id="{21826E71-B0A5-6F48-2D77-78FB32B9794A}"/>
              </a:ext>
            </a:extLst>
          </p:cNvPr>
          <p:cNvSpPr>
            <a:spLocks noGrp="1"/>
          </p:cNvSpPr>
          <p:nvPr>
            <p:ph type="sldNum" sz="quarter" idx="12"/>
          </p:nvPr>
        </p:nvSpPr>
        <p:spPr/>
        <p:txBody>
          <a:bodyPr/>
          <a:lstStyle/>
          <a:p>
            <a:fld id="{569EBEC1-7CCB-427A-88BD-14276E92A618}" type="slidenum">
              <a:rPr lang="sv-SE" smtClean="0"/>
              <a:t>‹#›</a:t>
            </a:fld>
            <a:endParaRPr lang="sv-SE"/>
          </a:p>
        </p:txBody>
      </p:sp>
    </p:spTree>
    <p:extLst>
      <p:ext uri="{BB962C8B-B14F-4D97-AF65-F5344CB8AC3E}">
        <p14:creationId xmlns:p14="http://schemas.microsoft.com/office/powerpoint/2010/main" val="8991766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9A181-C4CE-8FED-3743-72E7D2550A09}"/>
              </a:ext>
            </a:extLst>
          </p:cNvPr>
          <p:cNvSpPr>
            <a:spLocks noGrp="1"/>
          </p:cNvSpPr>
          <p:nvPr>
            <p:ph type="title"/>
          </p:nvPr>
        </p:nvSpPr>
        <p:spPr/>
        <p:txBody>
          <a:bodyPr/>
          <a:lstStyle/>
          <a:p>
            <a:r>
              <a:rPr lang="en-US"/>
              <a:t>Click to edit Master title style</a:t>
            </a:r>
            <a:endParaRPr lang="sv-SE"/>
          </a:p>
        </p:txBody>
      </p:sp>
      <p:sp>
        <p:nvSpPr>
          <p:cNvPr id="3" name="Vertical Text Placeholder 2">
            <a:extLst>
              <a:ext uri="{FF2B5EF4-FFF2-40B4-BE49-F238E27FC236}">
                <a16:creationId xmlns:a16="http://schemas.microsoft.com/office/drawing/2014/main" id="{186FFD0B-2563-B746-8A6B-D797065EA8B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Date Placeholder 3">
            <a:extLst>
              <a:ext uri="{FF2B5EF4-FFF2-40B4-BE49-F238E27FC236}">
                <a16:creationId xmlns:a16="http://schemas.microsoft.com/office/drawing/2014/main" id="{0C6F2D6E-F7E0-8756-430F-F6B1881A141B}"/>
              </a:ext>
            </a:extLst>
          </p:cNvPr>
          <p:cNvSpPr>
            <a:spLocks noGrp="1"/>
          </p:cNvSpPr>
          <p:nvPr>
            <p:ph type="dt" sz="half" idx="10"/>
          </p:nvPr>
        </p:nvSpPr>
        <p:spPr/>
        <p:txBody>
          <a:bodyPr/>
          <a:lstStyle/>
          <a:p>
            <a:fld id="{1076B6DD-0429-4859-B868-96E84A76DE74}" type="datetimeFigureOut">
              <a:rPr lang="sv-SE" smtClean="0"/>
              <a:t>2026-04-28</a:t>
            </a:fld>
            <a:endParaRPr lang="sv-SE"/>
          </a:p>
        </p:txBody>
      </p:sp>
      <p:sp>
        <p:nvSpPr>
          <p:cNvPr id="5" name="Footer Placeholder 4">
            <a:extLst>
              <a:ext uri="{FF2B5EF4-FFF2-40B4-BE49-F238E27FC236}">
                <a16:creationId xmlns:a16="http://schemas.microsoft.com/office/drawing/2014/main" id="{76ADD6D9-83F0-D0B1-BB06-6CD81B826186}"/>
              </a:ext>
            </a:extLst>
          </p:cNvPr>
          <p:cNvSpPr>
            <a:spLocks noGrp="1"/>
          </p:cNvSpPr>
          <p:nvPr>
            <p:ph type="ftr" sz="quarter" idx="11"/>
          </p:nvPr>
        </p:nvSpPr>
        <p:spPr/>
        <p:txBody>
          <a:bodyPr/>
          <a:lstStyle/>
          <a:p>
            <a:endParaRPr lang="sv-SE"/>
          </a:p>
        </p:txBody>
      </p:sp>
      <p:sp>
        <p:nvSpPr>
          <p:cNvPr id="6" name="Slide Number Placeholder 5">
            <a:extLst>
              <a:ext uri="{FF2B5EF4-FFF2-40B4-BE49-F238E27FC236}">
                <a16:creationId xmlns:a16="http://schemas.microsoft.com/office/drawing/2014/main" id="{55101265-E371-75C7-9F5A-213F3EB2057A}"/>
              </a:ext>
            </a:extLst>
          </p:cNvPr>
          <p:cNvSpPr>
            <a:spLocks noGrp="1"/>
          </p:cNvSpPr>
          <p:nvPr>
            <p:ph type="sldNum" sz="quarter" idx="12"/>
          </p:nvPr>
        </p:nvSpPr>
        <p:spPr/>
        <p:txBody>
          <a:bodyPr/>
          <a:lstStyle/>
          <a:p>
            <a:fld id="{569EBEC1-7CCB-427A-88BD-14276E92A618}" type="slidenum">
              <a:rPr lang="sv-SE" smtClean="0"/>
              <a:t>‹#›</a:t>
            </a:fld>
            <a:endParaRPr lang="sv-SE"/>
          </a:p>
        </p:txBody>
      </p:sp>
    </p:spTree>
    <p:extLst>
      <p:ext uri="{BB962C8B-B14F-4D97-AF65-F5344CB8AC3E}">
        <p14:creationId xmlns:p14="http://schemas.microsoft.com/office/powerpoint/2010/main" val="55032951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45A3360-C6F6-B599-5C68-451C8D48DCD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sv-SE"/>
          </a:p>
        </p:txBody>
      </p:sp>
      <p:sp>
        <p:nvSpPr>
          <p:cNvPr id="3" name="Vertical Text Placeholder 2">
            <a:extLst>
              <a:ext uri="{FF2B5EF4-FFF2-40B4-BE49-F238E27FC236}">
                <a16:creationId xmlns:a16="http://schemas.microsoft.com/office/drawing/2014/main" id="{16A8239F-AD56-DF4B-44AB-A71E990D855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Date Placeholder 3">
            <a:extLst>
              <a:ext uri="{FF2B5EF4-FFF2-40B4-BE49-F238E27FC236}">
                <a16:creationId xmlns:a16="http://schemas.microsoft.com/office/drawing/2014/main" id="{75312588-7F44-DECE-2DAB-D52A9EE5B064}"/>
              </a:ext>
            </a:extLst>
          </p:cNvPr>
          <p:cNvSpPr>
            <a:spLocks noGrp="1"/>
          </p:cNvSpPr>
          <p:nvPr>
            <p:ph type="dt" sz="half" idx="10"/>
          </p:nvPr>
        </p:nvSpPr>
        <p:spPr/>
        <p:txBody>
          <a:bodyPr/>
          <a:lstStyle/>
          <a:p>
            <a:fld id="{1076B6DD-0429-4859-B868-96E84A76DE74}" type="datetimeFigureOut">
              <a:rPr lang="sv-SE" smtClean="0"/>
              <a:t>2026-04-28</a:t>
            </a:fld>
            <a:endParaRPr lang="sv-SE"/>
          </a:p>
        </p:txBody>
      </p:sp>
      <p:sp>
        <p:nvSpPr>
          <p:cNvPr id="5" name="Footer Placeholder 4">
            <a:extLst>
              <a:ext uri="{FF2B5EF4-FFF2-40B4-BE49-F238E27FC236}">
                <a16:creationId xmlns:a16="http://schemas.microsoft.com/office/drawing/2014/main" id="{1A62C389-755F-89A7-2AA0-85A05DBBDF8A}"/>
              </a:ext>
            </a:extLst>
          </p:cNvPr>
          <p:cNvSpPr>
            <a:spLocks noGrp="1"/>
          </p:cNvSpPr>
          <p:nvPr>
            <p:ph type="ftr" sz="quarter" idx="11"/>
          </p:nvPr>
        </p:nvSpPr>
        <p:spPr/>
        <p:txBody>
          <a:bodyPr/>
          <a:lstStyle/>
          <a:p>
            <a:endParaRPr lang="sv-SE"/>
          </a:p>
        </p:txBody>
      </p:sp>
      <p:sp>
        <p:nvSpPr>
          <p:cNvPr id="6" name="Slide Number Placeholder 5">
            <a:extLst>
              <a:ext uri="{FF2B5EF4-FFF2-40B4-BE49-F238E27FC236}">
                <a16:creationId xmlns:a16="http://schemas.microsoft.com/office/drawing/2014/main" id="{D9D49079-30E9-E320-8C7D-D2EC9A854FDF}"/>
              </a:ext>
            </a:extLst>
          </p:cNvPr>
          <p:cNvSpPr>
            <a:spLocks noGrp="1"/>
          </p:cNvSpPr>
          <p:nvPr>
            <p:ph type="sldNum" sz="quarter" idx="12"/>
          </p:nvPr>
        </p:nvSpPr>
        <p:spPr/>
        <p:txBody>
          <a:bodyPr/>
          <a:lstStyle/>
          <a:p>
            <a:fld id="{569EBEC1-7CCB-427A-88BD-14276E92A618}" type="slidenum">
              <a:rPr lang="sv-SE" smtClean="0"/>
              <a:t>‹#›</a:t>
            </a:fld>
            <a:endParaRPr lang="sv-SE"/>
          </a:p>
        </p:txBody>
      </p:sp>
    </p:spTree>
    <p:extLst>
      <p:ext uri="{BB962C8B-B14F-4D97-AF65-F5344CB8AC3E}">
        <p14:creationId xmlns:p14="http://schemas.microsoft.com/office/powerpoint/2010/main" val="7291341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2 longer">
    <p:spTree>
      <p:nvGrpSpPr>
        <p:cNvPr id="1" name=""/>
        <p:cNvGrpSpPr/>
        <p:nvPr/>
      </p:nvGrpSpPr>
      <p:grpSpPr>
        <a:xfrm>
          <a:off x="0" y="0"/>
          <a:ext cx="0" cy="0"/>
          <a:chOff x="0" y="0"/>
          <a:chExt cx="0" cy="0"/>
        </a:xfrm>
      </p:grpSpPr>
      <p:pic>
        <p:nvPicPr>
          <p:cNvPr id="10" name="Bildobjekt 9">
            <a:extLst>
              <a:ext uri="{FF2B5EF4-FFF2-40B4-BE49-F238E27FC236}">
                <a16:creationId xmlns:a16="http://schemas.microsoft.com/office/drawing/2014/main" id="{2126C620-A434-6F44-8C7F-63061A79BB0E}"/>
              </a:ext>
            </a:extLst>
          </p:cNvPr>
          <p:cNvPicPr>
            <a:picLocks noChangeAspect="1"/>
          </p:cNvPicPr>
          <p:nvPr userDrawn="1"/>
        </p:nvPicPr>
        <p:blipFill rotWithShape="1">
          <a:blip r:embed="rId2"/>
          <a:srcRect l="6880" t="26162"/>
          <a:stretch/>
        </p:blipFill>
        <p:spPr>
          <a:xfrm>
            <a:off x="192088" y="188912"/>
            <a:ext cx="11807825" cy="6480175"/>
          </a:xfrm>
          <a:prstGeom prst="rect">
            <a:avLst/>
          </a:prstGeom>
        </p:spPr>
      </p:pic>
      <p:sp>
        <p:nvSpPr>
          <p:cNvPr id="22" name="Rektangel 2">
            <a:extLst>
              <a:ext uri="{FF2B5EF4-FFF2-40B4-BE49-F238E27FC236}">
                <a16:creationId xmlns:a16="http://schemas.microsoft.com/office/drawing/2014/main" id="{1E6DED82-8490-6141-A0AD-5A832A551408}"/>
              </a:ext>
            </a:extLst>
          </p:cNvPr>
          <p:cNvSpPr/>
          <p:nvPr userDrawn="1"/>
        </p:nvSpPr>
        <p:spPr>
          <a:xfrm>
            <a:off x="135627" y="123307"/>
            <a:ext cx="4264252" cy="2566105"/>
          </a:xfrm>
          <a:custGeom>
            <a:avLst/>
            <a:gdLst>
              <a:gd name="connsiteX0" fmla="*/ 0 w 4488028"/>
              <a:gd name="connsiteY0" fmla="*/ 0 h 2937993"/>
              <a:gd name="connsiteX1" fmla="*/ 4488028 w 4488028"/>
              <a:gd name="connsiteY1" fmla="*/ 0 h 2937993"/>
              <a:gd name="connsiteX2" fmla="*/ 4488028 w 4488028"/>
              <a:gd name="connsiteY2" fmla="*/ 2937993 h 2937993"/>
              <a:gd name="connsiteX3" fmla="*/ 0 w 4488028"/>
              <a:gd name="connsiteY3" fmla="*/ 2937993 h 2937993"/>
              <a:gd name="connsiteX4" fmla="*/ 0 w 4488028"/>
              <a:gd name="connsiteY4" fmla="*/ 0 h 2937993"/>
              <a:gd name="connsiteX0" fmla="*/ 0 w 4488028"/>
              <a:gd name="connsiteY0" fmla="*/ 0 h 2937993"/>
              <a:gd name="connsiteX1" fmla="*/ 4488028 w 4488028"/>
              <a:gd name="connsiteY1" fmla="*/ 0 h 2937993"/>
              <a:gd name="connsiteX2" fmla="*/ 0 w 4488028"/>
              <a:gd name="connsiteY2" fmla="*/ 2937993 h 2937993"/>
              <a:gd name="connsiteX3" fmla="*/ 0 w 4488028"/>
              <a:gd name="connsiteY3" fmla="*/ 0 h 2937993"/>
            </a:gdLst>
            <a:ahLst/>
            <a:cxnLst>
              <a:cxn ang="0">
                <a:pos x="connsiteX0" y="connsiteY0"/>
              </a:cxn>
              <a:cxn ang="0">
                <a:pos x="connsiteX1" y="connsiteY1"/>
              </a:cxn>
              <a:cxn ang="0">
                <a:pos x="connsiteX2" y="connsiteY2"/>
              </a:cxn>
              <a:cxn ang="0">
                <a:pos x="connsiteX3" y="connsiteY3"/>
              </a:cxn>
            </a:cxnLst>
            <a:rect l="l" t="t" r="r" b="b"/>
            <a:pathLst>
              <a:path w="4488028" h="2937993">
                <a:moveTo>
                  <a:pt x="0" y="0"/>
                </a:moveTo>
                <a:lnTo>
                  <a:pt x="4488028" y="0"/>
                </a:lnTo>
                <a:lnTo>
                  <a:pt x="0" y="2937993"/>
                </a:lnTo>
                <a:lnTo>
                  <a:pt x="0" y="0"/>
                </a:lnTo>
                <a:close/>
              </a:path>
            </a:pathLst>
          </a:custGeom>
          <a:gradFill flip="none" rotWithShape="1">
            <a:gsLst>
              <a:gs pos="41000">
                <a:srgbClr val="FFFFFF">
                  <a:alpha val="76000"/>
                </a:srgbClr>
              </a:gs>
              <a:gs pos="50000">
                <a:srgbClr val="FFFFFF">
                  <a:alpha val="0"/>
                </a:srgbClr>
              </a:gs>
            </a:gsLst>
            <a:lin ang="3480000" scaled="0"/>
            <a:tileRect/>
          </a:gradFill>
          <a:ln w="12700" cap="flat">
            <a:noFill/>
            <a:miter lim="400000"/>
          </a:ln>
          <a:effectLst/>
          <a:sp3d/>
        </p:spPr>
        <p:txBody>
          <a:bodyPr rot="0" spcFirstLastPara="1" vertOverflow="overflow" horzOverflow="overflow" vert="horz" wrap="square" lIns="50800" tIns="50800" rIns="50800" bIns="50800" numCol="1" spcCol="38100" rtlCol="0" anchor="t" anchorCtr="0">
            <a:noAutofit/>
          </a:bodyPr>
          <a:lstStyle/>
          <a:p>
            <a:pPr marL="0" marR="0" lvl="0" indent="0" algn="ctr" defTabSz="584200" eaLnBrk="1" fontAlgn="auto" latinLnBrk="0" hangingPunct="0">
              <a:lnSpc>
                <a:spcPct val="100000"/>
              </a:lnSpc>
              <a:spcBef>
                <a:spcPts val="0"/>
              </a:spcBef>
              <a:spcAft>
                <a:spcPts val="0"/>
              </a:spcAft>
              <a:buClrTx/>
              <a:buSzTx/>
              <a:buFontTx/>
              <a:buNone/>
              <a:tabLst/>
              <a:defRPr/>
            </a:pPr>
            <a:endParaRPr kumimoji="0" lang="en-GB" sz="2400" b="0" i="0" u="none" strike="noStrike" kern="0" cap="none" spc="0" normalizeH="0" baseline="0" noProof="0">
              <a:ln>
                <a:noFill/>
              </a:ln>
              <a:solidFill>
                <a:srgbClr val="FFFFFF"/>
              </a:solidFill>
              <a:effectLst/>
              <a:uLnTx/>
              <a:uFillTx/>
              <a:latin typeface="Helvetica Light"/>
              <a:sym typeface="Helvetica Light"/>
            </a:endParaRPr>
          </a:p>
        </p:txBody>
      </p:sp>
      <p:sp>
        <p:nvSpPr>
          <p:cNvPr id="3" name="Rektangel 2">
            <a:extLst>
              <a:ext uri="{FF2B5EF4-FFF2-40B4-BE49-F238E27FC236}">
                <a16:creationId xmlns:a16="http://schemas.microsoft.com/office/drawing/2014/main" id="{CC78BE5A-F044-6E4A-86D0-B28B85339425}"/>
              </a:ext>
            </a:extLst>
          </p:cNvPr>
          <p:cNvSpPr/>
          <p:nvPr userDrawn="1"/>
        </p:nvSpPr>
        <p:spPr>
          <a:xfrm>
            <a:off x="5439210" y="1484556"/>
            <a:ext cx="6752790" cy="25925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9" name="Rubrik 1">
            <a:extLst>
              <a:ext uri="{FF2B5EF4-FFF2-40B4-BE49-F238E27FC236}">
                <a16:creationId xmlns:a16="http://schemas.microsoft.com/office/drawing/2014/main" id="{9CF2729D-ECD9-C649-B375-DDA663FEE4A6}"/>
              </a:ext>
            </a:extLst>
          </p:cNvPr>
          <p:cNvSpPr>
            <a:spLocks noGrp="1"/>
          </p:cNvSpPr>
          <p:nvPr>
            <p:ph type="title" hasCustomPrompt="1"/>
          </p:nvPr>
        </p:nvSpPr>
        <p:spPr>
          <a:xfrm>
            <a:off x="5854311" y="1859358"/>
            <a:ext cx="6144864" cy="1292662"/>
          </a:xfrm>
        </p:spPr>
        <p:txBody>
          <a:bodyPr wrap="square" bIns="0" anchor="t" anchorCtr="0">
            <a:spAutoFit/>
          </a:bodyPr>
          <a:lstStyle>
            <a:lvl1pPr>
              <a:lnSpc>
                <a:spcPct val="100000"/>
              </a:lnSpc>
              <a:defRPr sz="4200"/>
            </a:lvl1pPr>
          </a:lstStyle>
          <a:p>
            <a:r>
              <a:rPr lang="en-GB" noProof="0"/>
              <a:t>Title slide for longer headline</a:t>
            </a:r>
          </a:p>
        </p:txBody>
      </p:sp>
      <p:cxnSp>
        <p:nvCxnSpPr>
          <p:cNvPr id="15" name="Rak 14">
            <a:extLst>
              <a:ext uri="{FF2B5EF4-FFF2-40B4-BE49-F238E27FC236}">
                <a16:creationId xmlns:a16="http://schemas.microsoft.com/office/drawing/2014/main" id="{4283877A-7310-1244-AD34-A2BC6E7F7EC5}"/>
              </a:ext>
            </a:extLst>
          </p:cNvPr>
          <p:cNvCxnSpPr>
            <a:cxnSpLocks/>
          </p:cNvCxnSpPr>
          <p:nvPr userDrawn="1"/>
        </p:nvCxnSpPr>
        <p:spPr>
          <a:xfrm>
            <a:off x="5854930" y="3353694"/>
            <a:ext cx="6144864"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8" name="Platshållare för text 11">
            <a:extLst>
              <a:ext uri="{FF2B5EF4-FFF2-40B4-BE49-F238E27FC236}">
                <a16:creationId xmlns:a16="http://schemas.microsoft.com/office/drawing/2014/main" id="{BB796774-9AC9-EF4E-8A3C-00D83E5A56B4}"/>
              </a:ext>
            </a:extLst>
          </p:cNvPr>
          <p:cNvSpPr>
            <a:spLocks noGrp="1"/>
          </p:cNvSpPr>
          <p:nvPr>
            <p:ph type="body" sz="quarter" idx="11" hasCustomPrompt="1"/>
          </p:nvPr>
        </p:nvSpPr>
        <p:spPr>
          <a:xfrm>
            <a:off x="5854313" y="3499576"/>
            <a:ext cx="6145601" cy="349418"/>
          </a:xfrm>
        </p:spPr>
        <p:txBody>
          <a:bodyPr>
            <a:noAutofit/>
          </a:bodyPr>
          <a:lstStyle>
            <a:lvl1pPr marL="0" indent="0">
              <a:spcBef>
                <a:spcPts val="0"/>
              </a:spcBef>
              <a:buNone/>
              <a:defRPr sz="1200" b="1" cap="all" spc="50" baseline="0">
                <a:solidFill>
                  <a:schemeClr val="accent1"/>
                </a:solidFill>
              </a:defRPr>
            </a:lvl1pPr>
          </a:lstStyle>
          <a:p>
            <a:r>
              <a:rPr lang="en-GB" noProof="0"/>
              <a:t>Name, affiliation etc.</a:t>
            </a:r>
          </a:p>
        </p:txBody>
      </p:sp>
      <p:pic>
        <p:nvPicPr>
          <p:cNvPr id="13" name="Bildobjekt 12">
            <a:extLst>
              <a:ext uri="{FF2B5EF4-FFF2-40B4-BE49-F238E27FC236}">
                <a16:creationId xmlns:a16="http://schemas.microsoft.com/office/drawing/2014/main" id="{4810F14E-9B82-AD45-A9ED-99611D37C7D0}"/>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9374475" y="4227755"/>
            <a:ext cx="2817525" cy="2630245"/>
          </a:xfrm>
          <a:prstGeom prst="rect">
            <a:avLst/>
          </a:prstGeom>
        </p:spPr>
      </p:pic>
      <p:pic>
        <p:nvPicPr>
          <p:cNvPr id="12" name="Bildobjekt 11" descr="Lund University's logotype.">
            <a:extLst>
              <a:ext uri="{FF2B5EF4-FFF2-40B4-BE49-F238E27FC236}">
                <a16:creationId xmlns:a16="http://schemas.microsoft.com/office/drawing/2014/main" id="{80324412-E3A2-184A-A9D3-85845206BCD9}"/>
              </a:ext>
            </a:extLst>
          </p:cNvPr>
          <p:cNvPicPr>
            <a:picLocks noChangeAspect="1"/>
          </p:cNvPicPr>
          <p:nvPr userDrawn="1"/>
        </p:nvPicPr>
        <p:blipFill>
          <a:blip r:embed="rId4"/>
          <a:srcRect/>
          <a:stretch/>
        </p:blipFill>
        <p:spPr>
          <a:xfrm>
            <a:off x="476746" y="353139"/>
            <a:ext cx="744262" cy="993215"/>
          </a:xfrm>
          <a:prstGeom prst="rect">
            <a:avLst/>
          </a:prstGeom>
        </p:spPr>
      </p:pic>
    </p:spTree>
    <p:extLst>
      <p:ext uri="{BB962C8B-B14F-4D97-AF65-F5344CB8AC3E}">
        <p14:creationId xmlns:p14="http://schemas.microsoft.com/office/powerpoint/2010/main" val="19287892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3">
    <p:spTree>
      <p:nvGrpSpPr>
        <p:cNvPr id="1" name=""/>
        <p:cNvGrpSpPr/>
        <p:nvPr/>
      </p:nvGrpSpPr>
      <p:grpSpPr>
        <a:xfrm>
          <a:off x="0" y="0"/>
          <a:ext cx="0" cy="0"/>
          <a:chOff x="0" y="0"/>
          <a:chExt cx="0" cy="0"/>
        </a:xfrm>
      </p:grpSpPr>
      <p:pic>
        <p:nvPicPr>
          <p:cNvPr id="15" name="Bildobjekt 14">
            <a:extLst>
              <a:ext uri="{FF2B5EF4-FFF2-40B4-BE49-F238E27FC236}">
                <a16:creationId xmlns:a16="http://schemas.microsoft.com/office/drawing/2014/main" id="{5B9A4053-2FB8-3342-B60D-7FC2648537CA}"/>
              </a:ext>
            </a:extLst>
          </p:cNvPr>
          <p:cNvPicPr>
            <a:picLocks noChangeAspect="1"/>
          </p:cNvPicPr>
          <p:nvPr userDrawn="1"/>
        </p:nvPicPr>
        <p:blipFill rotWithShape="1">
          <a:blip r:embed="rId2"/>
          <a:srcRect l="10261" t="19608" b="8271"/>
          <a:stretch/>
        </p:blipFill>
        <p:spPr>
          <a:xfrm>
            <a:off x="192088" y="188913"/>
            <a:ext cx="11807825" cy="6480175"/>
          </a:xfrm>
          <a:prstGeom prst="rect">
            <a:avLst/>
          </a:prstGeom>
        </p:spPr>
      </p:pic>
      <p:sp>
        <p:nvSpPr>
          <p:cNvPr id="3" name="Rektangel 2">
            <a:extLst>
              <a:ext uri="{FF2B5EF4-FFF2-40B4-BE49-F238E27FC236}">
                <a16:creationId xmlns:a16="http://schemas.microsoft.com/office/drawing/2014/main" id="{CC78BE5A-F044-6E4A-86D0-B28B85339425}"/>
              </a:ext>
            </a:extLst>
          </p:cNvPr>
          <p:cNvSpPr/>
          <p:nvPr userDrawn="1"/>
        </p:nvSpPr>
        <p:spPr>
          <a:xfrm>
            <a:off x="6746488" y="1484556"/>
            <a:ext cx="5445512" cy="1302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6" name="Rubrik 1">
            <a:extLst>
              <a:ext uri="{FF2B5EF4-FFF2-40B4-BE49-F238E27FC236}">
                <a16:creationId xmlns:a16="http://schemas.microsoft.com/office/drawing/2014/main" id="{323BAD4B-C876-A947-B84B-70BE804FFC93}"/>
              </a:ext>
            </a:extLst>
          </p:cNvPr>
          <p:cNvSpPr>
            <a:spLocks noGrp="1"/>
          </p:cNvSpPr>
          <p:nvPr>
            <p:ph type="title" hasCustomPrompt="1"/>
          </p:nvPr>
        </p:nvSpPr>
        <p:spPr>
          <a:xfrm>
            <a:off x="7032277" y="1605990"/>
            <a:ext cx="5146058" cy="734110"/>
          </a:xfrm>
        </p:spPr>
        <p:txBody>
          <a:bodyPr bIns="0" anchor="t" anchorCtr="0">
            <a:noAutofit/>
          </a:bodyPr>
          <a:lstStyle>
            <a:lvl1pPr>
              <a:lnSpc>
                <a:spcPct val="100000"/>
              </a:lnSpc>
              <a:defRPr sz="4200">
                <a:solidFill>
                  <a:schemeClr val="accent1"/>
                </a:solidFill>
              </a:defRPr>
            </a:lvl1pPr>
          </a:lstStyle>
          <a:p>
            <a:r>
              <a:rPr lang="en-GB" noProof="0"/>
              <a:t>Add title</a:t>
            </a:r>
          </a:p>
        </p:txBody>
      </p:sp>
      <p:cxnSp>
        <p:nvCxnSpPr>
          <p:cNvPr id="7" name="Rak 6">
            <a:extLst>
              <a:ext uri="{FF2B5EF4-FFF2-40B4-BE49-F238E27FC236}">
                <a16:creationId xmlns:a16="http://schemas.microsoft.com/office/drawing/2014/main" id="{6EB25FC1-ABE1-A344-8F65-DA7EE26B4227}"/>
              </a:ext>
            </a:extLst>
          </p:cNvPr>
          <p:cNvCxnSpPr>
            <a:cxnSpLocks/>
          </p:cNvCxnSpPr>
          <p:nvPr userDrawn="1"/>
        </p:nvCxnSpPr>
        <p:spPr>
          <a:xfrm>
            <a:off x="7032277" y="2336984"/>
            <a:ext cx="4967636"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4" name="Platshållare för text 11">
            <a:extLst>
              <a:ext uri="{FF2B5EF4-FFF2-40B4-BE49-F238E27FC236}">
                <a16:creationId xmlns:a16="http://schemas.microsoft.com/office/drawing/2014/main" id="{441749B1-2509-2A41-B7FC-7CEED5642DDC}"/>
              </a:ext>
            </a:extLst>
          </p:cNvPr>
          <p:cNvSpPr>
            <a:spLocks noGrp="1"/>
          </p:cNvSpPr>
          <p:nvPr>
            <p:ph type="body" sz="quarter" idx="11" hasCustomPrompt="1"/>
          </p:nvPr>
        </p:nvSpPr>
        <p:spPr>
          <a:xfrm>
            <a:off x="7032276" y="2453762"/>
            <a:ext cx="5146059" cy="349418"/>
          </a:xfrm>
        </p:spPr>
        <p:txBody>
          <a:bodyPr>
            <a:noAutofit/>
          </a:bodyPr>
          <a:lstStyle>
            <a:lvl1pPr marL="0" indent="0">
              <a:spcBef>
                <a:spcPts val="0"/>
              </a:spcBef>
              <a:buNone/>
              <a:defRPr sz="1200" b="1" cap="all" spc="50" baseline="0">
                <a:solidFill>
                  <a:schemeClr val="accent1"/>
                </a:solidFill>
              </a:defRPr>
            </a:lvl1pPr>
          </a:lstStyle>
          <a:p>
            <a:r>
              <a:rPr lang="en-GB" noProof="0"/>
              <a:t>Name, affiliation etc.</a:t>
            </a:r>
          </a:p>
        </p:txBody>
      </p:sp>
      <p:pic>
        <p:nvPicPr>
          <p:cNvPr id="9" name="Bildobjekt 8">
            <a:extLst>
              <a:ext uri="{FF2B5EF4-FFF2-40B4-BE49-F238E27FC236}">
                <a16:creationId xmlns:a16="http://schemas.microsoft.com/office/drawing/2014/main" id="{209784B7-2B3F-1A4D-9027-EAC271866D5C}"/>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9374475" y="4227755"/>
            <a:ext cx="2817525" cy="2630245"/>
          </a:xfrm>
          <a:prstGeom prst="rect">
            <a:avLst/>
          </a:prstGeom>
        </p:spPr>
      </p:pic>
      <p:pic>
        <p:nvPicPr>
          <p:cNvPr id="10" name="Bildobjekt 9" descr="Lund University's logotype.">
            <a:extLst>
              <a:ext uri="{FF2B5EF4-FFF2-40B4-BE49-F238E27FC236}">
                <a16:creationId xmlns:a16="http://schemas.microsoft.com/office/drawing/2014/main" id="{7B3B0A48-DA8E-0A46-AD4C-1F9B93F95B0D}"/>
              </a:ext>
            </a:extLst>
          </p:cNvPr>
          <p:cNvPicPr>
            <a:picLocks noChangeAspect="1"/>
          </p:cNvPicPr>
          <p:nvPr userDrawn="1"/>
        </p:nvPicPr>
        <p:blipFill>
          <a:blip r:embed="rId4"/>
          <a:srcRect/>
          <a:stretch/>
        </p:blipFill>
        <p:spPr>
          <a:xfrm>
            <a:off x="476746" y="353139"/>
            <a:ext cx="744262" cy="993215"/>
          </a:xfrm>
          <a:prstGeom prst="rect">
            <a:avLst/>
          </a:prstGeom>
        </p:spPr>
      </p:pic>
    </p:spTree>
    <p:extLst>
      <p:ext uri="{BB962C8B-B14F-4D97-AF65-F5344CB8AC3E}">
        <p14:creationId xmlns:p14="http://schemas.microsoft.com/office/powerpoint/2010/main" val="32747086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3 longer">
    <p:spTree>
      <p:nvGrpSpPr>
        <p:cNvPr id="1" name=""/>
        <p:cNvGrpSpPr/>
        <p:nvPr/>
      </p:nvGrpSpPr>
      <p:grpSpPr>
        <a:xfrm>
          <a:off x="0" y="0"/>
          <a:ext cx="0" cy="0"/>
          <a:chOff x="0" y="0"/>
          <a:chExt cx="0" cy="0"/>
        </a:xfrm>
      </p:grpSpPr>
      <p:pic>
        <p:nvPicPr>
          <p:cNvPr id="13" name="Bildobjekt 12">
            <a:extLst>
              <a:ext uri="{FF2B5EF4-FFF2-40B4-BE49-F238E27FC236}">
                <a16:creationId xmlns:a16="http://schemas.microsoft.com/office/drawing/2014/main" id="{9945810A-D868-894A-8135-2C48517CE578}"/>
              </a:ext>
            </a:extLst>
          </p:cNvPr>
          <p:cNvPicPr>
            <a:picLocks noChangeAspect="1"/>
          </p:cNvPicPr>
          <p:nvPr userDrawn="1"/>
        </p:nvPicPr>
        <p:blipFill rotWithShape="1">
          <a:blip r:embed="rId2"/>
          <a:srcRect l="10261" t="19608" b="8271"/>
          <a:stretch/>
        </p:blipFill>
        <p:spPr>
          <a:xfrm>
            <a:off x="192088" y="188913"/>
            <a:ext cx="11807825" cy="6480175"/>
          </a:xfrm>
          <a:prstGeom prst="rect">
            <a:avLst/>
          </a:prstGeom>
        </p:spPr>
      </p:pic>
      <p:sp>
        <p:nvSpPr>
          <p:cNvPr id="3" name="Rektangel 2">
            <a:extLst>
              <a:ext uri="{FF2B5EF4-FFF2-40B4-BE49-F238E27FC236}">
                <a16:creationId xmlns:a16="http://schemas.microsoft.com/office/drawing/2014/main" id="{CC78BE5A-F044-6E4A-86D0-B28B85339425}"/>
              </a:ext>
            </a:extLst>
          </p:cNvPr>
          <p:cNvSpPr/>
          <p:nvPr userDrawn="1"/>
        </p:nvSpPr>
        <p:spPr>
          <a:xfrm>
            <a:off x="5439210" y="1484556"/>
            <a:ext cx="6752790" cy="25925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8" name="Rubrik 1">
            <a:extLst>
              <a:ext uri="{FF2B5EF4-FFF2-40B4-BE49-F238E27FC236}">
                <a16:creationId xmlns:a16="http://schemas.microsoft.com/office/drawing/2014/main" id="{3B620808-FCD6-A847-A7FA-4CEA2CC82108}"/>
              </a:ext>
            </a:extLst>
          </p:cNvPr>
          <p:cNvSpPr>
            <a:spLocks noGrp="1"/>
          </p:cNvSpPr>
          <p:nvPr>
            <p:ph type="title" hasCustomPrompt="1"/>
          </p:nvPr>
        </p:nvSpPr>
        <p:spPr>
          <a:xfrm>
            <a:off x="5854311" y="1859358"/>
            <a:ext cx="6144864" cy="1292662"/>
          </a:xfrm>
        </p:spPr>
        <p:txBody>
          <a:bodyPr wrap="square" bIns="0" anchor="t" anchorCtr="0">
            <a:spAutoFit/>
          </a:bodyPr>
          <a:lstStyle>
            <a:lvl1pPr>
              <a:lnSpc>
                <a:spcPct val="100000"/>
              </a:lnSpc>
              <a:defRPr sz="4200"/>
            </a:lvl1pPr>
          </a:lstStyle>
          <a:p>
            <a:r>
              <a:rPr lang="en-GB" noProof="0"/>
              <a:t>Title slide for longer headline</a:t>
            </a:r>
          </a:p>
        </p:txBody>
      </p:sp>
      <p:cxnSp>
        <p:nvCxnSpPr>
          <p:cNvPr id="14" name="Rak 13">
            <a:extLst>
              <a:ext uri="{FF2B5EF4-FFF2-40B4-BE49-F238E27FC236}">
                <a16:creationId xmlns:a16="http://schemas.microsoft.com/office/drawing/2014/main" id="{3382D092-2985-8E41-B909-155C77E15CCE}"/>
              </a:ext>
            </a:extLst>
          </p:cNvPr>
          <p:cNvCxnSpPr>
            <a:cxnSpLocks/>
          </p:cNvCxnSpPr>
          <p:nvPr userDrawn="1"/>
        </p:nvCxnSpPr>
        <p:spPr>
          <a:xfrm>
            <a:off x="5854930" y="3353694"/>
            <a:ext cx="6144864"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7" name="Platshållare för text 11">
            <a:extLst>
              <a:ext uri="{FF2B5EF4-FFF2-40B4-BE49-F238E27FC236}">
                <a16:creationId xmlns:a16="http://schemas.microsoft.com/office/drawing/2014/main" id="{867F76BB-3A62-0A4A-BB95-F999DE2F25F5}"/>
              </a:ext>
            </a:extLst>
          </p:cNvPr>
          <p:cNvSpPr>
            <a:spLocks noGrp="1"/>
          </p:cNvSpPr>
          <p:nvPr>
            <p:ph type="body" sz="quarter" idx="11" hasCustomPrompt="1"/>
          </p:nvPr>
        </p:nvSpPr>
        <p:spPr>
          <a:xfrm>
            <a:off x="5854313" y="3499576"/>
            <a:ext cx="6145601" cy="349418"/>
          </a:xfrm>
        </p:spPr>
        <p:txBody>
          <a:bodyPr>
            <a:noAutofit/>
          </a:bodyPr>
          <a:lstStyle>
            <a:lvl1pPr marL="0" indent="0">
              <a:spcBef>
                <a:spcPts val="0"/>
              </a:spcBef>
              <a:buNone/>
              <a:defRPr sz="1200" b="1" cap="all" spc="50" baseline="0">
                <a:solidFill>
                  <a:schemeClr val="accent1"/>
                </a:solidFill>
              </a:defRPr>
            </a:lvl1pPr>
          </a:lstStyle>
          <a:p>
            <a:r>
              <a:rPr lang="en-GB" noProof="0"/>
              <a:t>Name, affiliation etc.</a:t>
            </a:r>
          </a:p>
        </p:txBody>
      </p:sp>
      <p:pic>
        <p:nvPicPr>
          <p:cNvPr id="9" name="Bildobjekt 8">
            <a:extLst>
              <a:ext uri="{FF2B5EF4-FFF2-40B4-BE49-F238E27FC236}">
                <a16:creationId xmlns:a16="http://schemas.microsoft.com/office/drawing/2014/main" id="{F8D03AA1-B493-CF43-9DE1-59DA4787B9F8}"/>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9374475" y="4227755"/>
            <a:ext cx="2817525" cy="2630245"/>
          </a:xfrm>
          <a:prstGeom prst="rect">
            <a:avLst/>
          </a:prstGeom>
        </p:spPr>
      </p:pic>
      <p:pic>
        <p:nvPicPr>
          <p:cNvPr id="10" name="Bildobjekt 9" descr="Lund University's logotype.">
            <a:extLst>
              <a:ext uri="{FF2B5EF4-FFF2-40B4-BE49-F238E27FC236}">
                <a16:creationId xmlns:a16="http://schemas.microsoft.com/office/drawing/2014/main" id="{C291FB68-43F3-4C41-9352-9D3112B5C416}"/>
              </a:ext>
            </a:extLst>
          </p:cNvPr>
          <p:cNvPicPr>
            <a:picLocks noChangeAspect="1"/>
          </p:cNvPicPr>
          <p:nvPr userDrawn="1"/>
        </p:nvPicPr>
        <p:blipFill>
          <a:blip r:embed="rId4"/>
          <a:srcRect/>
          <a:stretch/>
        </p:blipFill>
        <p:spPr>
          <a:xfrm>
            <a:off x="476746" y="353139"/>
            <a:ext cx="744262" cy="993215"/>
          </a:xfrm>
          <a:prstGeom prst="rect">
            <a:avLst/>
          </a:prstGeom>
        </p:spPr>
      </p:pic>
    </p:spTree>
    <p:extLst>
      <p:ext uri="{BB962C8B-B14F-4D97-AF65-F5344CB8AC3E}">
        <p14:creationId xmlns:p14="http://schemas.microsoft.com/office/powerpoint/2010/main" val="3670756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only">
    <p:spTree>
      <p:nvGrpSpPr>
        <p:cNvPr id="1" name=""/>
        <p:cNvGrpSpPr/>
        <p:nvPr/>
      </p:nvGrpSpPr>
      <p:grpSpPr>
        <a:xfrm>
          <a:off x="0" y="0"/>
          <a:ext cx="0" cy="0"/>
          <a:chOff x="0" y="0"/>
          <a:chExt cx="0" cy="0"/>
        </a:xfrm>
      </p:grpSpPr>
      <p:sp>
        <p:nvSpPr>
          <p:cNvPr id="6" name="Platshållare för bild 5">
            <a:extLst>
              <a:ext uri="{FF2B5EF4-FFF2-40B4-BE49-F238E27FC236}">
                <a16:creationId xmlns:a16="http://schemas.microsoft.com/office/drawing/2014/main" id="{BA0ABDCC-D188-2F40-92DB-269FBA094FC3}"/>
              </a:ext>
            </a:extLst>
          </p:cNvPr>
          <p:cNvSpPr>
            <a:spLocks noGrp="1"/>
          </p:cNvSpPr>
          <p:nvPr>
            <p:ph type="pic" sz="quarter" idx="10" hasCustomPrompt="1"/>
          </p:nvPr>
        </p:nvSpPr>
        <p:spPr>
          <a:xfrm>
            <a:off x="192088" y="188913"/>
            <a:ext cx="11807825" cy="6480175"/>
          </a:xfrm>
          <a:solidFill>
            <a:schemeClr val="accent5"/>
          </a:solidFill>
        </p:spPr>
        <p:txBody>
          <a:bodyPr/>
          <a:lstStyle/>
          <a:p>
            <a:r>
              <a:rPr lang="en-GB" noProof="0" dirty="0"/>
              <a:t>Drag an image here or click the icon</a:t>
            </a:r>
          </a:p>
        </p:txBody>
      </p:sp>
      <p:sp>
        <p:nvSpPr>
          <p:cNvPr id="3" name="Rubrik 1">
            <a:extLst>
              <a:ext uri="{FF2B5EF4-FFF2-40B4-BE49-F238E27FC236}">
                <a16:creationId xmlns:a16="http://schemas.microsoft.com/office/drawing/2014/main" id="{F135484C-500B-9E4C-B6F0-E6CD5D0A1E1E}"/>
              </a:ext>
            </a:extLst>
          </p:cNvPr>
          <p:cNvSpPr>
            <a:spLocks noGrp="1"/>
          </p:cNvSpPr>
          <p:nvPr>
            <p:ph type="title" hasCustomPrompt="1"/>
          </p:nvPr>
        </p:nvSpPr>
        <p:spPr>
          <a:xfrm>
            <a:off x="192088" y="-406473"/>
            <a:ext cx="9272423" cy="304699"/>
          </a:xfrm>
        </p:spPr>
        <p:txBody>
          <a:bodyPr wrap="square" lIns="0" tIns="0" rIns="0" bIns="0">
            <a:spAutoFit/>
          </a:bodyPr>
          <a:lstStyle>
            <a:lvl1pPr>
              <a:defRPr sz="2200" baseline="0">
                <a:latin typeface="Arial" panose="020B0604020202020204" pitchFamily="34" charset="0"/>
                <a:cs typeface="Arial" panose="020B0604020202020204" pitchFamily="34" charset="0"/>
              </a:defRPr>
            </a:lvl1pPr>
          </a:lstStyle>
          <a:p>
            <a:r>
              <a:rPr lang="en-GB" noProof="0" dirty="0"/>
              <a:t>Click here to add a title</a:t>
            </a:r>
          </a:p>
        </p:txBody>
      </p:sp>
    </p:spTree>
    <p:extLst>
      <p:ext uri="{BB962C8B-B14F-4D97-AF65-F5344CB8AC3E}">
        <p14:creationId xmlns:p14="http://schemas.microsoft.com/office/powerpoint/2010/main" val="532029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8" name="Platshållare för bild 7">
            <a:extLst>
              <a:ext uri="{FF2B5EF4-FFF2-40B4-BE49-F238E27FC236}">
                <a16:creationId xmlns:a16="http://schemas.microsoft.com/office/drawing/2014/main" id="{F7FFECAB-E5AC-4A4C-A95F-80726D1FE8D5}"/>
              </a:ext>
            </a:extLst>
          </p:cNvPr>
          <p:cNvSpPr>
            <a:spLocks noGrp="1"/>
          </p:cNvSpPr>
          <p:nvPr>
            <p:ph type="pic" sz="quarter" idx="13" hasCustomPrompt="1"/>
          </p:nvPr>
        </p:nvSpPr>
        <p:spPr>
          <a:xfrm>
            <a:off x="192088" y="188913"/>
            <a:ext cx="11807825" cy="6480175"/>
          </a:xfrm>
          <a:solidFill>
            <a:schemeClr val="accent5"/>
          </a:solidFill>
        </p:spPr>
        <p:txBody>
          <a:bodyPr/>
          <a:lstStyle/>
          <a:p>
            <a:r>
              <a:rPr lang="en-GB" noProof="0" dirty="0"/>
              <a:t>Drag an image here or click the icon</a:t>
            </a:r>
          </a:p>
          <a:p>
            <a:endParaRPr lang="en-GB" noProof="0" dirty="0"/>
          </a:p>
          <a:p>
            <a:endParaRPr lang="en-GB" noProof="0" dirty="0"/>
          </a:p>
        </p:txBody>
      </p:sp>
      <p:sp>
        <p:nvSpPr>
          <p:cNvPr id="2" name="Rubrik 1">
            <a:extLst>
              <a:ext uri="{FF2B5EF4-FFF2-40B4-BE49-F238E27FC236}">
                <a16:creationId xmlns:a16="http://schemas.microsoft.com/office/drawing/2014/main" id="{63EBAFC8-420B-8142-8D25-7580E64C27E9}"/>
              </a:ext>
            </a:extLst>
          </p:cNvPr>
          <p:cNvSpPr>
            <a:spLocks noGrp="1"/>
          </p:cNvSpPr>
          <p:nvPr>
            <p:ph type="ctrTitle" hasCustomPrompt="1"/>
          </p:nvPr>
        </p:nvSpPr>
        <p:spPr>
          <a:xfrm>
            <a:off x="192087" y="4651200"/>
            <a:ext cx="11807825" cy="1613428"/>
          </a:xfrm>
          <a:solidFill>
            <a:schemeClr val="tx1">
              <a:alpha val="50000"/>
            </a:schemeClr>
          </a:solidFill>
          <a:effectLst/>
        </p:spPr>
        <p:txBody>
          <a:bodyPr lIns="360000" tIns="108000" rIns="360000" bIns="612000" anchor="b">
            <a:spAutoFit/>
          </a:bodyPr>
          <a:lstStyle>
            <a:lvl1pPr algn="ctr">
              <a:defRPr sz="6400" cap="all" spc="100" baseline="0">
                <a:solidFill>
                  <a:schemeClr val="bg1"/>
                </a:solidFill>
                <a:effectLst>
                  <a:outerShdw blurRad="152400" algn="ctr" rotWithShape="0">
                    <a:prstClr val="black"/>
                  </a:outerShdw>
                </a:effectLst>
              </a:defRPr>
            </a:lvl1pPr>
          </a:lstStyle>
          <a:p>
            <a:r>
              <a:rPr lang="en-GB" noProof="0" dirty="0"/>
              <a:t>Add a headline</a:t>
            </a:r>
          </a:p>
        </p:txBody>
      </p:sp>
      <p:sp>
        <p:nvSpPr>
          <p:cNvPr id="3" name="Underrubrik 2">
            <a:extLst>
              <a:ext uri="{FF2B5EF4-FFF2-40B4-BE49-F238E27FC236}">
                <a16:creationId xmlns:a16="http://schemas.microsoft.com/office/drawing/2014/main" id="{1E46E1A1-AC7E-9041-B630-B7BC5AB5BB7A}"/>
              </a:ext>
            </a:extLst>
          </p:cNvPr>
          <p:cNvSpPr>
            <a:spLocks noGrp="1"/>
          </p:cNvSpPr>
          <p:nvPr>
            <p:ph type="subTitle" idx="1" hasCustomPrompt="1"/>
          </p:nvPr>
        </p:nvSpPr>
        <p:spPr>
          <a:xfrm>
            <a:off x="192087" y="5587200"/>
            <a:ext cx="11807825" cy="502445"/>
          </a:xfrm>
          <a:effectLst/>
        </p:spPr>
        <p:txBody>
          <a:bodyPr wrap="square" lIns="360000" rIns="360000">
            <a:spAutoFit/>
          </a:bodyPr>
          <a:lstStyle>
            <a:lvl1pPr marL="0" indent="0" algn="ctr">
              <a:buNone/>
              <a:defRPr sz="3200" b="0" i="0">
                <a:solidFill>
                  <a:schemeClr val="bg1"/>
                </a:solidFill>
                <a:effectLst>
                  <a:outerShdw blurRad="152400" algn="ctr" rotWithShape="0">
                    <a:prstClr val="black"/>
                  </a:outerShdw>
                </a:effectLst>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Add text here or make the grey box smaller</a:t>
            </a:r>
          </a:p>
        </p:txBody>
      </p:sp>
    </p:spTree>
    <p:extLst>
      <p:ext uri="{BB962C8B-B14F-4D97-AF65-F5344CB8AC3E}">
        <p14:creationId xmlns:p14="http://schemas.microsoft.com/office/powerpoint/2010/main" val="2438340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61554-192F-92DB-46B0-9B78D0599002}"/>
              </a:ext>
            </a:extLst>
          </p:cNvPr>
          <p:cNvSpPr>
            <a:spLocks noGrp="1"/>
          </p:cNvSpPr>
          <p:nvPr>
            <p:ph type="title"/>
          </p:nvPr>
        </p:nvSpPr>
        <p:spPr/>
        <p:txBody>
          <a:bodyPr/>
          <a:lstStyle/>
          <a:p>
            <a:r>
              <a:rPr lang="en-US"/>
              <a:t>Click to edit Master title style</a:t>
            </a:r>
            <a:endParaRPr lang="sv-SE"/>
          </a:p>
        </p:txBody>
      </p:sp>
    </p:spTree>
    <p:extLst>
      <p:ext uri="{BB962C8B-B14F-4D97-AF65-F5344CB8AC3E}">
        <p14:creationId xmlns:p14="http://schemas.microsoft.com/office/powerpoint/2010/main" val="1936507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2.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4A9A7386-F759-0E42-A82F-00906141C650}"/>
              </a:ext>
            </a:extLst>
          </p:cNvPr>
          <p:cNvSpPr>
            <a:spLocks noGrp="1"/>
          </p:cNvSpPr>
          <p:nvPr>
            <p:ph type="title"/>
          </p:nvPr>
        </p:nvSpPr>
        <p:spPr>
          <a:xfrm>
            <a:off x="1620000" y="359999"/>
            <a:ext cx="8820000" cy="1800000"/>
          </a:xfrm>
          <a:prstGeom prst="rect">
            <a:avLst/>
          </a:prstGeom>
        </p:spPr>
        <p:txBody>
          <a:bodyPr vert="horz" lIns="0" tIns="0" rIns="0" bIns="288000" rtlCol="0" anchor="b" anchorCtr="0">
            <a:normAutofit/>
          </a:bodyPr>
          <a:lstStyle/>
          <a:p>
            <a:r>
              <a:rPr lang="en-GB" noProof="0"/>
              <a:t>Headline</a:t>
            </a:r>
          </a:p>
        </p:txBody>
      </p:sp>
      <p:sp>
        <p:nvSpPr>
          <p:cNvPr id="3" name="Platshållare för text 2">
            <a:extLst>
              <a:ext uri="{FF2B5EF4-FFF2-40B4-BE49-F238E27FC236}">
                <a16:creationId xmlns:a16="http://schemas.microsoft.com/office/drawing/2014/main" id="{7D065C12-314E-C844-B105-FA43CA3DE1AE}"/>
              </a:ext>
            </a:extLst>
          </p:cNvPr>
          <p:cNvSpPr>
            <a:spLocks noGrp="1"/>
          </p:cNvSpPr>
          <p:nvPr>
            <p:ph type="body" idx="1"/>
          </p:nvPr>
        </p:nvSpPr>
        <p:spPr>
          <a:xfrm>
            <a:off x="1620000" y="2159999"/>
            <a:ext cx="8820000" cy="4351339"/>
          </a:xfrm>
          <a:prstGeom prst="rect">
            <a:avLst/>
          </a:prstGeom>
        </p:spPr>
        <p:txBody>
          <a:bodyPr vert="horz" lIns="0" tIns="0" rIns="0" bIns="0" rtlCol="0">
            <a:normAutofit/>
          </a:bodyPr>
          <a:lstStyle/>
          <a:p>
            <a:r>
              <a:rPr lang="en-GB" noProof="0"/>
              <a:t>Text level 1</a:t>
            </a:r>
          </a:p>
          <a:p>
            <a:pPr lvl="1"/>
            <a:r>
              <a:rPr lang="en-GB" noProof="0"/>
              <a:t>Text level 2</a:t>
            </a:r>
          </a:p>
          <a:p>
            <a:pPr lvl="2"/>
            <a:r>
              <a:rPr lang="en-GB" noProof="0"/>
              <a:t>Text level 3</a:t>
            </a:r>
          </a:p>
          <a:p>
            <a:pPr lvl="3"/>
            <a:r>
              <a:rPr lang="en-GB" noProof="0"/>
              <a:t>Text level 4</a:t>
            </a:r>
          </a:p>
          <a:p>
            <a:pPr lvl="4"/>
            <a:r>
              <a:rPr lang="en-GB" noProof="0"/>
              <a:t>Text level 5</a:t>
            </a:r>
          </a:p>
          <a:p>
            <a:pPr lvl="5"/>
            <a:r>
              <a:rPr lang="en-GB" noProof="0"/>
              <a:t>Text level 6</a:t>
            </a:r>
          </a:p>
        </p:txBody>
      </p:sp>
    </p:spTree>
    <p:extLst>
      <p:ext uri="{BB962C8B-B14F-4D97-AF65-F5344CB8AC3E}">
        <p14:creationId xmlns:p14="http://schemas.microsoft.com/office/powerpoint/2010/main" val="3151263512"/>
      </p:ext>
    </p:extLst>
  </p:cSld>
  <p:clrMap bg1="lt1" tx1="dk1" bg2="lt2" tx2="dk2" accent1="accent1" accent2="accent2" accent3="accent3" accent4="accent4" accent5="accent5" accent6="accent6" hlink="hlink" folHlink="folHlink"/>
  <p:sldLayoutIdLst>
    <p:sldLayoutId id="2147483656" r:id="rId1"/>
    <p:sldLayoutId id="2147483662" r:id="rId2"/>
    <p:sldLayoutId id="2147483663" r:id="rId3"/>
    <p:sldLayoutId id="2147483664" r:id="rId4"/>
    <p:sldLayoutId id="2147483665" r:id="rId5"/>
    <p:sldLayoutId id="2147483666" r:id="rId6"/>
    <p:sldLayoutId id="2147483655" r:id="rId7"/>
    <p:sldLayoutId id="2147483649" r:id="rId8"/>
    <p:sldLayoutId id="2147483687" r:id="rId9"/>
    <p:sldLayoutId id="2147483650" r:id="rId10"/>
    <p:sldLayoutId id="2147483669" r:id="rId11"/>
    <p:sldLayoutId id="2147483667" r:id="rId12"/>
    <p:sldLayoutId id="2147483670" r:id="rId13"/>
    <p:sldLayoutId id="2147483673" r:id="rId14"/>
    <p:sldLayoutId id="2147483674" r:id="rId15"/>
    <p:sldLayoutId id="2147483657" r:id="rId16"/>
    <p:sldLayoutId id="2147483658" r:id="rId17"/>
    <p:sldLayoutId id="2147483651" r:id="rId18"/>
    <p:sldLayoutId id="2147483671" r:id="rId19"/>
    <p:sldLayoutId id="2147483659" r:id="rId20"/>
    <p:sldLayoutId id="2147483660" r:id="rId21"/>
    <p:sldLayoutId id="2147483672" r:id="rId22"/>
    <p:sldLayoutId id="2147483661" r:id="rId23"/>
  </p:sldLayoutIdLst>
  <p:txStyles>
    <p:titleStyle>
      <a:lvl1pPr algn="l" defTabSz="914400" rtl="0" eaLnBrk="1" latinLnBrk="0" hangingPunct="1">
        <a:lnSpc>
          <a:spcPct val="90000"/>
        </a:lnSpc>
        <a:spcBef>
          <a:spcPct val="0"/>
        </a:spcBef>
        <a:buNone/>
        <a:defRPr sz="4400" b="0" i="0" kern="1200">
          <a:solidFill>
            <a:schemeClr val="accent1"/>
          </a:solidFill>
          <a:latin typeface="Times New Roman" panose="02020603050405020304" pitchFamily="18" charset="0"/>
          <a:ea typeface="+mj-ea"/>
          <a:cs typeface="Times New Roman" panose="02020603050405020304" pitchFamily="18" charset="0"/>
        </a:defRPr>
      </a:lvl1pPr>
    </p:titleStyle>
    <p:bodyStyle>
      <a:lvl1pPr marL="180000" indent="-180000" algn="l" defTabSz="914400" rtl="0" eaLnBrk="1" latinLnBrk="0" hangingPunct="1">
        <a:lnSpc>
          <a:spcPct val="110000"/>
        </a:lnSpc>
        <a:spcBef>
          <a:spcPts val="1200"/>
        </a:spcBef>
        <a:buClr>
          <a:schemeClr val="accent1"/>
        </a:buClr>
        <a:buFont typeface="Arial" panose="020B0604020202020204" pitchFamily="34" charset="0"/>
        <a:buChar char="•"/>
        <a:defRPr sz="2200" b="0" i="0" kern="1200">
          <a:solidFill>
            <a:schemeClr val="tx1"/>
          </a:solidFill>
          <a:latin typeface="Arial" panose="020B0604020202020204" pitchFamily="34" charset="0"/>
          <a:ea typeface="+mn-ea"/>
          <a:cs typeface="Arial" panose="020B0604020202020204" pitchFamily="34" charset="0"/>
        </a:defRPr>
      </a:lvl1pPr>
      <a:lvl2pPr marL="504000" indent="-252000" algn="l" defTabSz="914400" rtl="0" eaLnBrk="1" latinLnBrk="0" hangingPunct="1">
        <a:lnSpc>
          <a:spcPct val="110000"/>
        </a:lnSpc>
        <a:spcBef>
          <a:spcPts val="0"/>
        </a:spcBef>
        <a:buClr>
          <a:schemeClr val="accent1"/>
        </a:buClr>
        <a:buFont typeface="Systemtypsnitt normalt"/>
        <a:buChar char="–"/>
        <a:defRPr sz="2200" b="0" i="0" kern="1200">
          <a:solidFill>
            <a:schemeClr val="tx1"/>
          </a:solidFill>
          <a:latin typeface="Arial" panose="020B0604020202020204" pitchFamily="34" charset="0"/>
          <a:ea typeface="+mn-ea"/>
          <a:cs typeface="Arial" panose="020B0604020202020204" pitchFamily="34" charset="0"/>
        </a:defRPr>
      </a:lvl2pPr>
      <a:lvl3pPr marL="792000" indent="-252000" algn="l" defTabSz="914400" rtl="0" eaLnBrk="1" latinLnBrk="0" hangingPunct="1">
        <a:lnSpc>
          <a:spcPct val="110000"/>
        </a:lnSpc>
        <a:spcBef>
          <a:spcPts val="0"/>
        </a:spcBef>
        <a:buClr>
          <a:schemeClr val="accent1"/>
        </a:buClr>
        <a:buFont typeface="Systemtypsnitt normalt"/>
        <a:buChar char="–"/>
        <a:defRPr sz="2200" b="0" i="0" kern="1200">
          <a:solidFill>
            <a:schemeClr val="tx1"/>
          </a:solidFill>
          <a:latin typeface="Arial" panose="020B0604020202020204" pitchFamily="34" charset="0"/>
          <a:ea typeface="+mn-ea"/>
          <a:cs typeface="Arial" panose="020B0604020202020204" pitchFamily="34" charset="0"/>
        </a:defRPr>
      </a:lvl3pPr>
      <a:lvl4pPr marL="1080000" indent="-252000" algn="l" defTabSz="914400" rtl="0" eaLnBrk="1" latinLnBrk="0" hangingPunct="1">
        <a:lnSpc>
          <a:spcPct val="110000"/>
        </a:lnSpc>
        <a:spcBef>
          <a:spcPts val="0"/>
        </a:spcBef>
        <a:buClr>
          <a:schemeClr val="accent1"/>
        </a:buClr>
        <a:buFont typeface="Systemtypsnitt normalt"/>
        <a:buChar char="–"/>
        <a:defRPr sz="2200" b="0" i="0" kern="1200">
          <a:solidFill>
            <a:schemeClr val="tx1"/>
          </a:solidFill>
          <a:latin typeface="Arial" panose="020B0604020202020204" pitchFamily="34" charset="0"/>
          <a:ea typeface="+mn-ea"/>
          <a:cs typeface="Arial" panose="020B0604020202020204" pitchFamily="34" charset="0"/>
        </a:defRPr>
      </a:lvl4pPr>
      <a:lvl5pPr marL="1368000" indent="-252000" algn="l" defTabSz="914400" rtl="0" eaLnBrk="1" latinLnBrk="0" hangingPunct="1">
        <a:lnSpc>
          <a:spcPct val="110000"/>
        </a:lnSpc>
        <a:spcBef>
          <a:spcPts val="0"/>
        </a:spcBef>
        <a:buClr>
          <a:schemeClr val="accent1"/>
        </a:buClr>
        <a:buFont typeface="Systemtypsnitt normalt"/>
        <a:buChar char="–"/>
        <a:defRPr sz="2200" b="0" i="0" kern="1200">
          <a:solidFill>
            <a:schemeClr val="tx1"/>
          </a:solidFill>
          <a:latin typeface="Arial" panose="020B0604020202020204" pitchFamily="34" charset="0"/>
          <a:ea typeface="+mn-ea"/>
          <a:cs typeface="Arial" panose="020B0604020202020204" pitchFamily="34" charset="0"/>
        </a:defRPr>
      </a:lvl5pPr>
      <a:lvl6pPr marL="1656000" indent="-252000" algn="l" defTabSz="914400" rtl="0" eaLnBrk="1" latinLnBrk="0" hangingPunct="1">
        <a:lnSpc>
          <a:spcPct val="110000"/>
        </a:lnSpc>
        <a:spcBef>
          <a:spcPts val="0"/>
        </a:spcBef>
        <a:buClr>
          <a:schemeClr val="accent1"/>
        </a:buClr>
        <a:buFont typeface="Systemtypsnitt normalt"/>
        <a:buChar char="–"/>
        <a:defRPr sz="2200" b="0" i="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121" userDrawn="1">
          <p15:clr>
            <a:srgbClr val="F26B43"/>
          </p15:clr>
        </p15:guide>
        <p15:guide id="4" pos="7559" userDrawn="1">
          <p15:clr>
            <a:srgbClr val="F26B43"/>
          </p15:clr>
        </p15:guide>
        <p15:guide id="5" pos="2593" userDrawn="1">
          <p15:clr>
            <a:srgbClr val="F26B43"/>
          </p15:clr>
        </p15:guide>
        <p15:guide id="6" pos="5087" userDrawn="1">
          <p15:clr>
            <a:srgbClr val="F26B43"/>
          </p15:clr>
        </p15:guide>
        <p15:guide id="7" orient="horz" pos="4201" userDrawn="1">
          <p15:clr>
            <a:srgbClr val="F26B43"/>
          </p15:clr>
        </p15:guide>
        <p15:guide id="8" orient="horz" pos="11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B74AF03-355F-EDB1-4D9E-281E7266607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sv-SE"/>
          </a:p>
        </p:txBody>
      </p:sp>
      <p:sp>
        <p:nvSpPr>
          <p:cNvPr id="3" name="Text Placeholder 2">
            <a:extLst>
              <a:ext uri="{FF2B5EF4-FFF2-40B4-BE49-F238E27FC236}">
                <a16:creationId xmlns:a16="http://schemas.microsoft.com/office/drawing/2014/main" id="{6759D51C-C791-252B-7FF8-F45AF4FF437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Date Placeholder 3">
            <a:extLst>
              <a:ext uri="{FF2B5EF4-FFF2-40B4-BE49-F238E27FC236}">
                <a16:creationId xmlns:a16="http://schemas.microsoft.com/office/drawing/2014/main" id="{9C99D12E-C541-AAA0-192F-46C2557CCE8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076B6DD-0429-4859-B868-96E84A76DE74}" type="datetimeFigureOut">
              <a:rPr lang="sv-SE" smtClean="0"/>
              <a:t>2026-04-28</a:t>
            </a:fld>
            <a:endParaRPr lang="sv-SE"/>
          </a:p>
        </p:txBody>
      </p:sp>
      <p:sp>
        <p:nvSpPr>
          <p:cNvPr id="5" name="Footer Placeholder 4">
            <a:extLst>
              <a:ext uri="{FF2B5EF4-FFF2-40B4-BE49-F238E27FC236}">
                <a16:creationId xmlns:a16="http://schemas.microsoft.com/office/drawing/2014/main" id="{5185251B-E96D-E85F-9B1A-36B2F89E47D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sv-SE"/>
          </a:p>
        </p:txBody>
      </p:sp>
      <p:sp>
        <p:nvSpPr>
          <p:cNvPr id="6" name="Slide Number Placeholder 5">
            <a:extLst>
              <a:ext uri="{FF2B5EF4-FFF2-40B4-BE49-F238E27FC236}">
                <a16:creationId xmlns:a16="http://schemas.microsoft.com/office/drawing/2014/main" id="{CA5A4776-7A6C-0AB3-16D4-9A3CC47149A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69EBEC1-7CCB-427A-88BD-14276E92A618}" type="slidenum">
              <a:rPr lang="sv-SE" smtClean="0"/>
              <a:t>‹#›</a:t>
            </a:fld>
            <a:endParaRPr lang="sv-SE"/>
          </a:p>
        </p:txBody>
      </p:sp>
    </p:spTree>
    <p:extLst>
      <p:ext uri="{BB962C8B-B14F-4D97-AF65-F5344CB8AC3E}">
        <p14:creationId xmlns:p14="http://schemas.microsoft.com/office/powerpoint/2010/main" val="1462476726"/>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hyperlink" Target="https://doi.org/10.3109/09638237.2013.869570" TargetMode="External"/><Relationship Id="rId7" Type="http://schemas.openxmlformats.org/officeDocument/2006/relationships/hyperlink" Target="https://doi.org/10.1007/s10862-014-9441-2" TargetMode="External"/><Relationship Id="rId2" Type="http://schemas.openxmlformats.org/officeDocument/2006/relationships/hyperlink" Target="https://doi.org/10.1176/appi.books.9780890425596" TargetMode="External"/><Relationship Id="rId1" Type="http://schemas.openxmlformats.org/officeDocument/2006/relationships/slideLayout" Target="../slideLayouts/slideLayout10.xml"/><Relationship Id="rId6" Type="http://schemas.openxmlformats.org/officeDocument/2006/relationships/hyperlink" Target="https://doi.org/10.1521/pedi_2021_35_526" TargetMode="External"/><Relationship Id="rId5" Type="http://schemas.openxmlformats.org/officeDocument/2006/relationships/hyperlink" Target="https://doi.org/10.1016/j.heliyon.2023.e18151" TargetMode="External"/><Relationship Id="rId4" Type="http://schemas.openxmlformats.org/officeDocument/2006/relationships/hyperlink" Target="https://doi.org/10.1186/s13034-015-0087-y"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image" Target="../media/image11.sv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17.svg"/></Relationships>
</file>

<file path=ppt/slides/_rels/slide7.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hyperlink" Target="mailto:Rose.James@med.lu.se" TargetMode="External"/><Relationship Id="rId2" Type="http://schemas.openxmlformats.org/officeDocument/2006/relationships/image" Target="../media/image18.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8DC4B-35A8-3935-8CC9-E780B0777DD1}"/>
              </a:ext>
            </a:extLst>
          </p:cNvPr>
          <p:cNvSpPr>
            <a:spLocks noGrp="1"/>
          </p:cNvSpPr>
          <p:nvPr>
            <p:ph type="title"/>
          </p:nvPr>
        </p:nvSpPr>
        <p:spPr>
          <a:xfrm>
            <a:off x="1686000" y="1629000"/>
            <a:ext cx="8820000" cy="1800000"/>
          </a:xfrm>
        </p:spPr>
        <p:txBody>
          <a:bodyPr/>
          <a:lstStyle/>
          <a:p>
            <a:pPr algn="ctr"/>
            <a:r>
              <a:rPr lang="sv-SE" dirty="0" err="1"/>
              <a:t>What</a:t>
            </a:r>
            <a:r>
              <a:rPr lang="sv-SE" dirty="0"/>
              <a:t> is </a:t>
            </a:r>
            <a:r>
              <a:rPr lang="sv-SE" dirty="0" err="1"/>
              <a:t>identity</a:t>
            </a:r>
            <a:r>
              <a:rPr lang="sv-SE" dirty="0"/>
              <a:t>?</a:t>
            </a:r>
          </a:p>
        </p:txBody>
      </p:sp>
      <p:sp>
        <p:nvSpPr>
          <p:cNvPr id="3" name="Content Placeholder 2">
            <a:extLst>
              <a:ext uri="{FF2B5EF4-FFF2-40B4-BE49-F238E27FC236}">
                <a16:creationId xmlns:a16="http://schemas.microsoft.com/office/drawing/2014/main" id="{A201DEBD-85DF-235A-71BE-2C100955B27B}"/>
              </a:ext>
            </a:extLst>
          </p:cNvPr>
          <p:cNvSpPr>
            <a:spLocks noGrp="1"/>
          </p:cNvSpPr>
          <p:nvPr>
            <p:ph idx="1"/>
          </p:nvPr>
        </p:nvSpPr>
        <p:spPr>
          <a:xfrm>
            <a:off x="2955318" y="3786180"/>
            <a:ext cx="1545245" cy="885829"/>
          </a:xfrm>
        </p:spPr>
        <p:txBody>
          <a:bodyPr>
            <a:normAutofit/>
          </a:bodyPr>
          <a:lstStyle/>
          <a:p>
            <a:pPr marL="0" indent="0" algn="ctr">
              <a:buNone/>
            </a:pPr>
            <a:r>
              <a:rPr lang="sv-SE" sz="2400" dirty="0" err="1"/>
              <a:t>Values</a:t>
            </a:r>
            <a:endParaRPr lang="sv-SE" sz="2400" dirty="0"/>
          </a:p>
        </p:txBody>
      </p:sp>
      <p:sp>
        <p:nvSpPr>
          <p:cNvPr id="4" name="Content Placeholder 2">
            <a:extLst>
              <a:ext uri="{FF2B5EF4-FFF2-40B4-BE49-F238E27FC236}">
                <a16:creationId xmlns:a16="http://schemas.microsoft.com/office/drawing/2014/main" id="{6A0F2693-1B39-FEA9-D3B7-57C9002EC14E}"/>
              </a:ext>
            </a:extLst>
          </p:cNvPr>
          <p:cNvSpPr txBox="1">
            <a:spLocks/>
          </p:cNvSpPr>
          <p:nvPr/>
        </p:nvSpPr>
        <p:spPr>
          <a:xfrm>
            <a:off x="4123321" y="3779030"/>
            <a:ext cx="1392845" cy="885829"/>
          </a:xfrm>
          <a:prstGeom prst="rect">
            <a:avLst/>
          </a:prstGeom>
        </p:spPr>
        <p:txBody>
          <a:bodyPr vert="horz" lIns="0" tIns="0" rIns="0" bIns="0" rtlCol="0">
            <a:normAutofit/>
          </a:bodyPr>
          <a:lstStyle>
            <a:lvl1pPr marL="180000" indent="-180000" algn="l" defTabSz="914400" rtl="0" eaLnBrk="1" latinLnBrk="0" hangingPunct="1">
              <a:lnSpc>
                <a:spcPct val="110000"/>
              </a:lnSpc>
              <a:spcBef>
                <a:spcPts val="1200"/>
              </a:spcBef>
              <a:buClr>
                <a:schemeClr val="accent1"/>
              </a:buClr>
              <a:buFont typeface="Arial" panose="020B0604020202020204" pitchFamily="34" charset="0"/>
              <a:buChar char="•"/>
              <a:defRPr sz="2200" b="0" i="0" kern="1200">
                <a:solidFill>
                  <a:schemeClr val="tx1"/>
                </a:solidFill>
                <a:latin typeface="Arial" panose="020B0604020202020204" pitchFamily="34" charset="0"/>
                <a:ea typeface="+mn-ea"/>
                <a:cs typeface="Arial" panose="020B0604020202020204" pitchFamily="34" charset="0"/>
              </a:defRPr>
            </a:lvl1pPr>
            <a:lvl2pPr marL="504000" indent="-252000" algn="l" defTabSz="914400" rtl="0" eaLnBrk="1" latinLnBrk="0" hangingPunct="1">
              <a:lnSpc>
                <a:spcPct val="110000"/>
              </a:lnSpc>
              <a:spcBef>
                <a:spcPts val="0"/>
              </a:spcBef>
              <a:buClr>
                <a:schemeClr val="accent1"/>
              </a:buClr>
              <a:buFont typeface="Systemtypsnitt normalt"/>
              <a:buChar char="–"/>
              <a:defRPr sz="2200" b="0" i="0" kern="1200">
                <a:solidFill>
                  <a:schemeClr val="tx1"/>
                </a:solidFill>
                <a:latin typeface="Arial" panose="020B0604020202020204" pitchFamily="34" charset="0"/>
                <a:ea typeface="+mn-ea"/>
                <a:cs typeface="Arial" panose="020B0604020202020204" pitchFamily="34" charset="0"/>
              </a:defRPr>
            </a:lvl2pPr>
            <a:lvl3pPr marL="792000" indent="-252000" algn="l" defTabSz="914400" rtl="0" eaLnBrk="1" latinLnBrk="0" hangingPunct="1">
              <a:lnSpc>
                <a:spcPct val="110000"/>
              </a:lnSpc>
              <a:spcBef>
                <a:spcPts val="0"/>
              </a:spcBef>
              <a:buClr>
                <a:schemeClr val="accent1"/>
              </a:buClr>
              <a:buFont typeface="Systemtypsnitt normalt"/>
              <a:buChar char="–"/>
              <a:defRPr sz="2200" b="0" i="0" kern="1200">
                <a:solidFill>
                  <a:schemeClr val="tx1"/>
                </a:solidFill>
                <a:latin typeface="Arial" panose="020B0604020202020204" pitchFamily="34" charset="0"/>
                <a:ea typeface="+mn-ea"/>
                <a:cs typeface="Arial" panose="020B0604020202020204" pitchFamily="34" charset="0"/>
              </a:defRPr>
            </a:lvl3pPr>
            <a:lvl4pPr marL="1080000" indent="-252000" algn="l" defTabSz="914400" rtl="0" eaLnBrk="1" latinLnBrk="0" hangingPunct="1">
              <a:lnSpc>
                <a:spcPct val="110000"/>
              </a:lnSpc>
              <a:spcBef>
                <a:spcPts val="0"/>
              </a:spcBef>
              <a:buClr>
                <a:schemeClr val="accent1"/>
              </a:buClr>
              <a:buFont typeface="Systemtypsnitt normalt"/>
              <a:buChar char="–"/>
              <a:defRPr sz="2200" b="0" i="0" kern="1200">
                <a:solidFill>
                  <a:schemeClr val="tx1"/>
                </a:solidFill>
                <a:latin typeface="Arial" panose="020B0604020202020204" pitchFamily="34" charset="0"/>
                <a:ea typeface="+mn-ea"/>
                <a:cs typeface="Arial" panose="020B0604020202020204" pitchFamily="34" charset="0"/>
              </a:defRPr>
            </a:lvl4pPr>
            <a:lvl5pPr marL="1368000" indent="-252000" algn="l" defTabSz="914400" rtl="0" eaLnBrk="1" latinLnBrk="0" hangingPunct="1">
              <a:lnSpc>
                <a:spcPct val="110000"/>
              </a:lnSpc>
              <a:spcBef>
                <a:spcPts val="0"/>
              </a:spcBef>
              <a:buClr>
                <a:schemeClr val="accent1"/>
              </a:buClr>
              <a:buFont typeface="Systemtypsnitt normalt"/>
              <a:buChar char="–"/>
              <a:defRPr sz="2200" b="0" i="0" kern="1200">
                <a:solidFill>
                  <a:schemeClr val="tx1"/>
                </a:solidFill>
                <a:latin typeface="Arial" panose="020B0604020202020204" pitchFamily="34" charset="0"/>
                <a:ea typeface="+mn-ea"/>
                <a:cs typeface="Arial" panose="020B0604020202020204" pitchFamily="34" charset="0"/>
              </a:defRPr>
            </a:lvl5pPr>
            <a:lvl6pPr marL="1656000" indent="-252000" algn="l" defTabSz="914400" rtl="0" eaLnBrk="1" latinLnBrk="0" hangingPunct="1">
              <a:lnSpc>
                <a:spcPct val="110000"/>
              </a:lnSpc>
              <a:spcBef>
                <a:spcPts val="0"/>
              </a:spcBef>
              <a:buClr>
                <a:schemeClr val="accent1"/>
              </a:buClr>
              <a:buFont typeface="Systemtypsnitt normalt"/>
              <a:buChar char="–"/>
              <a:defRPr sz="2200" b="0" i="0" kern="1200">
                <a:solidFill>
                  <a:schemeClr val="tx1"/>
                </a:solidFill>
                <a:latin typeface="Arial" panose="020B0604020202020204" pitchFamily="34" charset="0"/>
                <a:ea typeface="+mn-ea"/>
                <a:cs typeface="Arial" panose="020B0604020202020204" pitchFamily="34" charset="0"/>
              </a:defRPr>
            </a:lvl6pPr>
            <a:lvl7pPr marL="2743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sv-SE" sz="2400" dirty="0"/>
              <a:t> •  </a:t>
            </a:r>
            <a:r>
              <a:rPr lang="sv-SE" sz="2400" dirty="0" err="1"/>
              <a:t>Roles</a:t>
            </a:r>
            <a:endParaRPr lang="sv-SE" sz="2400" dirty="0"/>
          </a:p>
        </p:txBody>
      </p:sp>
      <p:sp>
        <p:nvSpPr>
          <p:cNvPr id="5" name="Content Placeholder 2">
            <a:extLst>
              <a:ext uri="{FF2B5EF4-FFF2-40B4-BE49-F238E27FC236}">
                <a16:creationId xmlns:a16="http://schemas.microsoft.com/office/drawing/2014/main" id="{F540AE9C-CC69-8CFD-4F6D-9736394261AB}"/>
              </a:ext>
            </a:extLst>
          </p:cNvPr>
          <p:cNvSpPr txBox="1">
            <a:spLocks/>
          </p:cNvSpPr>
          <p:nvPr/>
        </p:nvSpPr>
        <p:spPr>
          <a:xfrm>
            <a:off x="5443912" y="3771880"/>
            <a:ext cx="1997681" cy="885829"/>
          </a:xfrm>
          <a:prstGeom prst="rect">
            <a:avLst/>
          </a:prstGeom>
        </p:spPr>
        <p:txBody>
          <a:bodyPr vert="horz" lIns="0" tIns="0" rIns="0" bIns="0" rtlCol="0">
            <a:normAutofit/>
          </a:bodyPr>
          <a:lstStyle>
            <a:lvl1pPr marL="180000" indent="-180000" algn="l" defTabSz="914400" rtl="0" eaLnBrk="1" latinLnBrk="0" hangingPunct="1">
              <a:lnSpc>
                <a:spcPct val="110000"/>
              </a:lnSpc>
              <a:spcBef>
                <a:spcPts val="1200"/>
              </a:spcBef>
              <a:buClr>
                <a:schemeClr val="accent1"/>
              </a:buClr>
              <a:buFont typeface="Arial" panose="020B0604020202020204" pitchFamily="34" charset="0"/>
              <a:buChar char="•"/>
              <a:defRPr sz="2200" b="0" i="0" kern="1200">
                <a:solidFill>
                  <a:schemeClr val="tx1"/>
                </a:solidFill>
                <a:latin typeface="Arial" panose="020B0604020202020204" pitchFamily="34" charset="0"/>
                <a:ea typeface="+mn-ea"/>
                <a:cs typeface="Arial" panose="020B0604020202020204" pitchFamily="34" charset="0"/>
              </a:defRPr>
            </a:lvl1pPr>
            <a:lvl2pPr marL="504000" indent="-252000" algn="l" defTabSz="914400" rtl="0" eaLnBrk="1" latinLnBrk="0" hangingPunct="1">
              <a:lnSpc>
                <a:spcPct val="110000"/>
              </a:lnSpc>
              <a:spcBef>
                <a:spcPts val="0"/>
              </a:spcBef>
              <a:buClr>
                <a:schemeClr val="accent1"/>
              </a:buClr>
              <a:buFont typeface="Systemtypsnitt normalt"/>
              <a:buChar char="–"/>
              <a:defRPr sz="2200" b="0" i="0" kern="1200">
                <a:solidFill>
                  <a:schemeClr val="tx1"/>
                </a:solidFill>
                <a:latin typeface="Arial" panose="020B0604020202020204" pitchFamily="34" charset="0"/>
                <a:ea typeface="+mn-ea"/>
                <a:cs typeface="Arial" panose="020B0604020202020204" pitchFamily="34" charset="0"/>
              </a:defRPr>
            </a:lvl2pPr>
            <a:lvl3pPr marL="792000" indent="-252000" algn="l" defTabSz="914400" rtl="0" eaLnBrk="1" latinLnBrk="0" hangingPunct="1">
              <a:lnSpc>
                <a:spcPct val="110000"/>
              </a:lnSpc>
              <a:spcBef>
                <a:spcPts val="0"/>
              </a:spcBef>
              <a:buClr>
                <a:schemeClr val="accent1"/>
              </a:buClr>
              <a:buFont typeface="Systemtypsnitt normalt"/>
              <a:buChar char="–"/>
              <a:defRPr sz="2200" b="0" i="0" kern="1200">
                <a:solidFill>
                  <a:schemeClr val="tx1"/>
                </a:solidFill>
                <a:latin typeface="Arial" panose="020B0604020202020204" pitchFamily="34" charset="0"/>
                <a:ea typeface="+mn-ea"/>
                <a:cs typeface="Arial" panose="020B0604020202020204" pitchFamily="34" charset="0"/>
              </a:defRPr>
            </a:lvl3pPr>
            <a:lvl4pPr marL="1080000" indent="-252000" algn="l" defTabSz="914400" rtl="0" eaLnBrk="1" latinLnBrk="0" hangingPunct="1">
              <a:lnSpc>
                <a:spcPct val="110000"/>
              </a:lnSpc>
              <a:spcBef>
                <a:spcPts val="0"/>
              </a:spcBef>
              <a:buClr>
                <a:schemeClr val="accent1"/>
              </a:buClr>
              <a:buFont typeface="Systemtypsnitt normalt"/>
              <a:buChar char="–"/>
              <a:defRPr sz="2200" b="0" i="0" kern="1200">
                <a:solidFill>
                  <a:schemeClr val="tx1"/>
                </a:solidFill>
                <a:latin typeface="Arial" panose="020B0604020202020204" pitchFamily="34" charset="0"/>
                <a:ea typeface="+mn-ea"/>
                <a:cs typeface="Arial" panose="020B0604020202020204" pitchFamily="34" charset="0"/>
              </a:defRPr>
            </a:lvl4pPr>
            <a:lvl5pPr marL="1368000" indent="-252000" algn="l" defTabSz="914400" rtl="0" eaLnBrk="1" latinLnBrk="0" hangingPunct="1">
              <a:lnSpc>
                <a:spcPct val="110000"/>
              </a:lnSpc>
              <a:spcBef>
                <a:spcPts val="0"/>
              </a:spcBef>
              <a:buClr>
                <a:schemeClr val="accent1"/>
              </a:buClr>
              <a:buFont typeface="Systemtypsnitt normalt"/>
              <a:buChar char="–"/>
              <a:defRPr sz="2200" b="0" i="0" kern="1200">
                <a:solidFill>
                  <a:schemeClr val="tx1"/>
                </a:solidFill>
                <a:latin typeface="Arial" panose="020B0604020202020204" pitchFamily="34" charset="0"/>
                <a:ea typeface="+mn-ea"/>
                <a:cs typeface="Arial" panose="020B0604020202020204" pitchFamily="34" charset="0"/>
              </a:defRPr>
            </a:lvl5pPr>
            <a:lvl6pPr marL="1656000" indent="-252000" algn="l" defTabSz="914400" rtl="0" eaLnBrk="1" latinLnBrk="0" hangingPunct="1">
              <a:lnSpc>
                <a:spcPct val="110000"/>
              </a:lnSpc>
              <a:spcBef>
                <a:spcPts val="0"/>
              </a:spcBef>
              <a:buClr>
                <a:schemeClr val="accent1"/>
              </a:buClr>
              <a:buFont typeface="Systemtypsnitt normalt"/>
              <a:buChar char="–"/>
              <a:defRPr sz="2200" b="0" i="0" kern="1200">
                <a:solidFill>
                  <a:schemeClr val="tx1"/>
                </a:solidFill>
                <a:latin typeface="Arial" panose="020B0604020202020204" pitchFamily="34" charset="0"/>
                <a:ea typeface="+mn-ea"/>
                <a:cs typeface="Arial" panose="020B0604020202020204" pitchFamily="34" charset="0"/>
              </a:defRPr>
            </a:lvl6pPr>
            <a:lvl7pPr marL="2743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sv-SE" sz="2400" dirty="0"/>
              <a:t>•  </a:t>
            </a:r>
            <a:r>
              <a:rPr lang="sv-SE" sz="2400" dirty="0" err="1"/>
              <a:t>Personality</a:t>
            </a:r>
            <a:endParaRPr lang="sv-SE" sz="2400" dirty="0"/>
          </a:p>
        </p:txBody>
      </p:sp>
      <p:sp>
        <p:nvSpPr>
          <p:cNvPr id="6" name="Content Placeholder 2">
            <a:extLst>
              <a:ext uri="{FF2B5EF4-FFF2-40B4-BE49-F238E27FC236}">
                <a16:creationId xmlns:a16="http://schemas.microsoft.com/office/drawing/2014/main" id="{D370FE70-5337-CDF4-B447-0A0EA78418A9}"/>
              </a:ext>
            </a:extLst>
          </p:cNvPr>
          <p:cNvSpPr txBox="1">
            <a:spLocks/>
          </p:cNvSpPr>
          <p:nvPr/>
        </p:nvSpPr>
        <p:spPr>
          <a:xfrm>
            <a:off x="7276561" y="3779029"/>
            <a:ext cx="2102457" cy="885829"/>
          </a:xfrm>
          <a:prstGeom prst="rect">
            <a:avLst/>
          </a:prstGeom>
        </p:spPr>
        <p:txBody>
          <a:bodyPr vert="horz" lIns="0" tIns="0" rIns="0" bIns="0" rtlCol="0">
            <a:normAutofit/>
          </a:bodyPr>
          <a:lstStyle>
            <a:lvl1pPr marL="180000" indent="-180000" algn="l" defTabSz="914400" rtl="0" eaLnBrk="1" latinLnBrk="0" hangingPunct="1">
              <a:lnSpc>
                <a:spcPct val="110000"/>
              </a:lnSpc>
              <a:spcBef>
                <a:spcPts val="1200"/>
              </a:spcBef>
              <a:buClr>
                <a:schemeClr val="accent1"/>
              </a:buClr>
              <a:buFont typeface="Arial" panose="020B0604020202020204" pitchFamily="34" charset="0"/>
              <a:buChar char="•"/>
              <a:defRPr sz="2200" b="0" i="0" kern="1200">
                <a:solidFill>
                  <a:schemeClr val="tx1"/>
                </a:solidFill>
                <a:latin typeface="Arial" panose="020B0604020202020204" pitchFamily="34" charset="0"/>
                <a:ea typeface="+mn-ea"/>
                <a:cs typeface="Arial" panose="020B0604020202020204" pitchFamily="34" charset="0"/>
              </a:defRPr>
            </a:lvl1pPr>
            <a:lvl2pPr marL="504000" indent="-252000" algn="l" defTabSz="914400" rtl="0" eaLnBrk="1" latinLnBrk="0" hangingPunct="1">
              <a:lnSpc>
                <a:spcPct val="110000"/>
              </a:lnSpc>
              <a:spcBef>
                <a:spcPts val="0"/>
              </a:spcBef>
              <a:buClr>
                <a:schemeClr val="accent1"/>
              </a:buClr>
              <a:buFont typeface="Systemtypsnitt normalt"/>
              <a:buChar char="–"/>
              <a:defRPr sz="2200" b="0" i="0" kern="1200">
                <a:solidFill>
                  <a:schemeClr val="tx1"/>
                </a:solidFill>
                <a:latin typeface="Arial" panose="020B0604020202020204" pitchFamily="34" charset="0"/>
                <a:ea typeface="+mn-ea"/>
                <a:cs typeface="Arial" panose="020B0604020202020204" pitchFamily="34" charset="0"/>
              </a:defRPr>
            </a:lvl2pPr>
            <a:lvl3pPr marL="792000" indent="-252000" algn="l" defTabSz="914400" rtl="0" eaLnBrk="1" latinLnBrk="0" hangingPunct="1">
              <a:lnSpc>
                <a:spcPct val="110000"/>
              </a:lnSpc>
              <a:spcBef>
                <a:spcPts val="0"/>
              </a:spcBef>
              <a:buClr>
                <a:schemeClr val="accent1"/>
              </a:buClr>
              <a:buFont typeface="Systemtypsnitt normalt"/>
              <a:buChar char="–"/>
              <a:defRPr sz="2200" b="0" i="0" kern="1200">
                <a:solidFill>
                  <a:schemeClr val="tx1"/>
                </a:solidFill>
                <a:latin typeface="Arial" panose="020B0604020202020204" pitchFamily="34" charset="0"/>
                <a:ea typeface="+mn-ea"/>
                <a:cs typeface="Arial" panose="020B0604020202020204" pitchFamily="34" charset="0"/>
              </a:defRPr>
            </a:lvl3pPr>
            <a:lvl4pPr marL="1080000" indent="-252000" algn="l" defTabSz="914400" rtl="0" eaLnBrk="1" latinLnBrk="0" hangingPunct="1">
              <a:lnSpc>
                <a:spcPct val="110000"/>
              </a:lnSpc>
              <a:spcBef>
                <a:spcPts val="0"/>
              </a:spcBef>
              <a:buClr>
                <a:schemeClr val="accent1"/>
              </a:buClr>
              <a:buFont typeface="Systemtypsnitt normalt"/>
              <a:buChar char="–"/>
              <a:defRPr sz="2200" b="0" i="0" kern="1200">
                <a:solidFill>
                  <a:schemeClr val="tx1"/>
                </a:solidFill>
                <a:latin typeface="Arial" panose="020B0604020202020204" pitchFamily="34" charset="0"/>
                <a:ea typeface="+mn-ea"/>
                <a:cs typeface="Arial" panose="020B0604020202020204" pitchFamily="34" charset="0"/>
              </a:defRPr>
            </a:lvl4pPr>
            <a:lvl5pPr marL="1368000" indent="-252000" algn="l" defTabSz="914400" rtl="0" eaLnBrk="1" latinLnBrk="0" hangingPunct="1">
              <a:lnSpc>
                <a:spcPct val="110000"/>
              </a:lnSpc>
              <a:spcBef>
                <a:spcPts val="0"/>
              </a:spcBef>
              <a:buClr>
                <a:schemeClr val="accent1"/>
              </a:buClr>
              <a:buFont typeface="Systemtypsnitt normalt"/>
              <a:buChar char="–"/>
              <a:defRPr sz="2200" b="0" i="0" kern="1200">
                <a:solidFill>
                  <a:schemeClr val="tx1"/>
                </a:solidFill>
                <a:latin typeface="Arial" panose="020B0604020202020204" pitchFamily="34" charset="0"/>
                <a:ea typeface="+mn-ea"/>
                <a:cs typeface="Arial" panose="020B0604020202020204" pitchFamily="34" charset="0"/>
              </a:defRPr>
            </a:lvl5pPr>
            <a:lvl6pPr marL="1656000" indent="-252000" algn="l" defTabSz="914400" rtl="0" eaLnBrk="1" latinLnBrk="0" hangingPunct="1">
              <a:lnSpc>
                <a:spcPct val="110000"/>
              </a:lnSpc>
              <a:spcBef>
                <a:spcPts val="0"/>
              </a:spcBef>
              <a:buClr>
                <a:schemeClr val="accent1"/>
              </a:buClr>
              <a:buFont typeface="Systemtypsnitt normalt"/>
              <a:buChar char="–"/>
              <a:defRPr sz="2200" b="0" i="0" kern="1200">
                <a:solidFill>
                  <a:schemeClr val="tx1"/>
                </a:solidFill>
                <a:latin typeface="Arial" panose="020B0604020202020204" pitchFamily="34" charset="0"/>
                <a:ea typeface="+mn-ea"/>
                <a:cs typeface="Arial" panose="020B0604020202020204" pitchFamily="34" charset="0"/>
              </a:defRPr>
            </a:lvl6pPr>
            <a:lvl7pPr marL="2743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sv-SE" sz="2400" dirty="0"/>
              <a:t>•  </a:t>
            </a:r>
            <a:r>
              <a:rPr lang="sv-SE" sz="2400" dirty="0" err="1"/>
              <a:t>Continuity</a:t>
            </a:r>
            <a:endParaRPr lang="sv-SE" sz="2400" dirty="0"/>
          </a:p>
        </p:txBody>
      </p:sp>
    </p:spTree>
    <p:extLst>
      <p:ext uri="{BB962C8B-B14F-4D97-AF65-F5344CB8AC3E}">
        <p14:creationId xmlns:p14="http://schemas.microsoft.com/office/powerpoint/2010/main" val="3680522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32" presetClass="emph" presetSubtype="0" fill="hold" grpId="0" nodeType="clickEffect">
                                  <p:stCondLst>
                                    <p:cond delay="0"/>
                                  </p:stCondLst>
                                  <p:childTnLst>
                                    <p:animRot by="120000">
                                      <p:cBhvr>
                                        <p:cTn id="22" dur="100" fill="hold">
                                          <p:stCondLst>
                                            <p:cond delay="0"/>
                                          </p:stCondLst>
                                        </p:cTn>
                                        <p:tgtEl>
                                          <p:spTgt spid="2"/>
                                        </p:tgtEl>
                                        <p:attrNameLst>
                                          <p:attrName>r</p:attrName>
                                        </p:attrNameLst>
                                      </p:cBhvr>
                                    </p:animRot>
                                    <p:animRot by="-240000">
                                      <p:cBhvr>
                                        <p:cTn id="23" dur="200" fill="hold">
                                          <p:stCondLst>
                                            <p:cond delay="200"/>
                                          </p:stCondLst>
                                        </p:cTn>
                                        <p:tgtEl>
                                          <p:spTgt spid="2"/>
                                        </p:tgtEl>
                                        <p:attrNameLst>
                                          <p:attrName>r</p:attrName>
                                        </p:attrNameLst>
                                      </p:cBhvr>
                                    </p:animRot>
                                    <p:animRot by="240000">
                                      <p:cBhvr>
                                        <p:cTn id="24" dur="200" fill="hold">
                                          <p:stCondLst>
                                            <p:cond delay="400"/>
                                          </p:stCondLst>
                                        </p:cTn>
                                        <p:tgtEl>
                                          <p:spTgt spid="2"/>
                                        </p:tgtEl>
                                        <p:attrNameLst>
                                          <p:attrName>r</p:attrName>
                                        </p:attrNameLst>
                                      </p:cBhvr>
                                    </p:animRot>
                                    <p:animRot by="-240000">
                                      <p:cBhvr>
                                        <p:cTn id="25" dur="200" fill="hold">
                                          <p:stCondLst>
                                            <p:cond delay="600"/>
                                          </p:stCondLst>
                                        </p:cTn>
                                        <p:tgtEl>
                                          <p:spTgt spid="2"/>
                                        </p:tgtEl>
                                        <p:attrNameLst>
                                          <p:attrName>r</p:attrName>
                                        </p:attrNameLst>
                                      </p:cBhvr>
                                    </p:animRot>
                                    <p:animRot by="120000">
                                      <p:cBhvr>
                                        <p:cTn id="26"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E4F84-580C-E73E-DF08-48A93410AE6E}"/>
              </a:ext>
            </a:extLst>
          </p:cNvPr>
          <p:cNvSpPr>
            <a:spLocks noGrp="1"/>
          </p:cNvSpPr>
          <p:nvPr>
            <p:ph type="title"/>
          </p:nvPr>
        </p:nvSpPr>
        <p:spPr/>
        <p:txBody>
          <a:bodyPr/>
          <a:lstStyle/>
          <a:p>
            <a:r>
              <a:rPr lang="sv-SE" dirty="0" err="1"/>
              <a:t>References</a:t>
            </a:r>
            <a:endParaRPr lang="sv-SE" dirty="0"/>
          </a:p>
        </p:txBody>
      </p:sp>
      <p:sp>
        <p:nvSpPr>
          <p:cNvPr id="3" name="Content Placeholder 2">
            <a:extLst>
              <a:ext uri="{FF2B5EF4-FFF2-40B4-BE49-F238E27FC236}">
                <a16:creationId xmlns:a16="http://schemas.microsoft.com/office/drawing/2014/main" id="{D1A3F6F4-FF6D-F4A1-195D-1C346C8FEE8A}"/>
              </a:ext>
            </a:extLst>
          </p:cNvPr>
          <p:cNvSpPr>
            <a:spLocks noGrp="1"/>
          </p:cNvSpPr>
          <p:nvPr>
            <p:ph idx="1"/>
          </p:nvPr>
        </p:nvSpPr>
        <p:spPr/>
        <p:txBody>
          <a:bodyPr>
            <a:normAutofit fontScale="92500" lnSpcReduction="20000"/>
          </a:bodyPr>
          <a:lstStyle/>
          <a:p>
            <a:r>
              <a:rPr lang="en-US" sz="1400" dirty="0"/>
              <a:t>American Psychiatric Association. (2013). Diagnostic and statistical manual of mental disorders: DSM-5 (5th ed.). Arlington, VA: American Psychiatric Publishing. </a:t>
            </a:r>
            <a:r>
              <a:rPr lang="en-US" sz="1400" dirty="0">
                <a:hlinkClick r:id="rId2"/>
              </a:rPr>
              <a:t>https://doi.org/10.1176/appi.books.9780890425596</a:t>
            </a:r>
            <a:r>
              <a:rPr lang="en-US" sz="1400" dirty="0"/>
              <a:t> </a:t>
            </a:r>
          </a:p>
          <a:p>
            <a:r>
              <a:rPr lang="en-US" sz="1400" dirty="0"/>
              <a:t>Black, G., Murray, J., &amp; Thornicroft, G. (2014). Understanding the phenomenology of borderline personality disorder from the patient’s perspective. Journal of Mental Health, 23(2), 78–82. </a:t>
            </a:r>
            <a:r>
              <a:rPr lang="en-US" sz="1400" dirty="0">
                <a:hlinkClick r:id="rId3"/>
              </a:rPr>
              <a:t>https://doi.org/10.3109/09638237.2013.869570</a:t>
            </a:r>
            <a:r>
              <a:rPr lang="en-US" sz="1400" dirty="0"/>
              <a:t> </a:t>
            </a:r>
          </a:p>
          <a:p>
            <a:r>
              <a:rPr lang="en-US" sz="1400" dirty="0"/>
              <a:t>Edwards, D., Evans, N., Gillen, E., Longo, M., </a:t>
            </a:r>
            <a:r>
              <a:rPr lang="en-US" sz="1400" dirty="0" err="1"/>
              <a:t>Pryjmachuk</a:t>
            </a:r>
            <a:r>
              <a:rPr lang="en-US" sz="1400" dirty="0"/>
              <a:t>, S., Trainor, G., &amp; Hannigan, B. (2015). What do we know about the risks for young people moving into, through and out of inpatient mental health care? Findings from an evidence synthesis. Child and Adolescent Psychiatry and Mental Health, 9, 55. </a:t>
            </a:r>
            <a:r>
              <a:rPr lang="en-US" sz="1400" dirty="0">
                <a:hlinkClick r:id="rId4"/>
              </a:rPr>
              <a:t>https://doi.org/10.1186/s13034-015-0087-y</a:t>
            </a:r>
            <a:r>
              <a:rPr lang="en-US" sz="1400" dirty="0"/>
              <a:t> </a:t>
            </a:r>
          </a:p>
          <a:p>
            <a:r>
              <a:rPr lang="en-US" sz="1400" dirty="0"/>
              <a:t>James, R., Daukantaité, D., &amp; Nilsson, M. (2023). A validation of the Swedish Self-Concept and Identity Measure (SCIM) and its association with mental health problems. </a:t>
            </a:r>
            <a:r>
              <a:rPr lang="en-US" sz="1400" dirty="0" err="1"/>
              <a:t>Heliyon</a:t>
            </a:r>
            <a:r>
              <a:rPr lang="en-US" sz="1400" dirty="0"/>
              <a:t>, 9(7), e18151. </a:t>
            </a:r>
            <a:r>
              <a:rPr lang="en-US" sz="1400" dirty="0">
                <a:hlinkClick r:id="rId5"/>
              </a:rPr>
              <a:t>https://doi.org/10.1016/j.heliyon.2023.e18151</a:t>
            </a:r>
            <a:r>
              <a:rPr lang="en-US" sz="1400" dirty="0"/>
              <a:t> </a:t>
            </a:r>
          </a:p>
          <a:p>
            <a:r>
              <a:rPr lang="en-US" sz="1400" dirty="0"/>
              <a:t>Jørgensen, C. R., &amp; Bøye, R. (2022). How does it feel to have a disturbed identity? The phenomenology of identity diffusion in patients with borderline personality disorder: A qualitative study. Journal of Personality Disorders, 36(1), 40–69. </a:t>
            </a:r>
            <a:r>
              <a:rPr lang="en-US" sz="1400" dirty="0">
                <a:hlinkClick r:id="rId6"/>
              </a:rPr>
              <a:t>https://doi.org/10.1521/pedi_2021_35_526</a:t>
            </a:r>
            <a:endParaRPr lang="en-US" sz="1400" dirty="0"/>
          </a:p>
          <a:p>
            <a:r>
              <a:rPr lang="en-US" sz="1400" dirty="0"/>
              <a:t>Kaufman, E. A., Cundiff, J. M., &amp; Crowell, S. E. (2015). The development, factor structure, and validation of the Self-concept and Identity Measure (SCIM): A self-report assessment of clinical identity disturbance. Journal of Psychopathology and Behavioral Assessment, 37(1), 122–133. </a:t>
            </a:r>
            <a:r>
              <a:rPr lang="en-US" sz="1400" dirty="0">
                <a:hlinkClick r:id="rId7"/>
              </a:rPr>
              <a:t>https://doi.org/10.1007/s10862-014-9441-2</a:t>
            </a:r>
            <a:r>
              <a:rPr lang="en-US" sz="1400" dirty="0"/>
              <a:t> </a:t>
            </a:r>
          </a:p>
          <a:p>
            <a:endParaRPr lang="en-US" sz="1400" dirty="0"/>
          </a:p>
          <a:p>
            <a:endParaRPr lang="sv-SE" sz="1400" dirty="0"/>
          </a:p>
        </p:txBody>
      </p:sp>
    </p:spTree>
    <p:extLst>
      <p:ext uri="{BB962C8B-B14F-4D97-AF65-F5344CB8AC3E}">
        <p14:creationId xmlns:p14="http://schemas.microsoft.com/office/powerpoint/2010/main" val="14066200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551F86-3E75-58A9-E2B8-8DD1568DD88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5C7A6F-E646-0880-6533-F9C1AE2410D4}"/>
              </a:ext>
            </a:extLst>
          </p:cNvPr>
          <p:cNvSpPr>
            <a:spLocks noGrp="1"/>
          </p:cNvSpPr>
          <p:nvPr>
            <p:ph type="title"/>
          </p:nvPr>
        </p:nvSpPr>
        <p:spPr>
          <a:xfrm>
            <a:off x="1686000" y="1629000"/>
            <a:ext cx="8820000" cy="1800000"/>
          </a:xfrm>
        </p:spPr>
        <p:txBody>
          <a:bodyPr/>
          <a:lstStyle/>
          <a:p>
            <a:pPr algn="ctr"/>
            <a:r>
              <a:rPr lang="sv-SE" dirty="0" err="1"/>
              <a:t>What</a:t>
            </a:r>
            <a:r>
              <a:rPr lang="sv-SE" dirty="0"/>
              <a:t> is </a:t>
            </a:r>
            <a:r>
              <a:rPr lang="sv-SE" dirty="0" err="1"/>
              <a:t>i_en_ity</a:t>
            </a:r>
            <a:r>
              <a:rPr lang="sv-SE" dirty="0"/>
              <a:t>?</a:t>
            </a:r>
          </a:p>
        </p:txBody>
      </p:sp>
      <p:sp>
        <p:nvSpPr>
          <p:cNvPr id="13" name="Content Placeholder 2">
            <a:extLst>
              <a:ext uri="{FF2B5EF4-FFF2-40B4-BE49-F238E27FC236}">
                <a16:creationId xmlns:a16="http://schemas.microsoft.com/office/drawing/2014/main" id="{10512914-0A99-F5B2-D9CB-A90EE1BA748D}"/>
              </a:ext>
            </a:extLst>
          </p:cNvPr>
          <p:cNvSpPr>
            <a:spLocks noGrp="1"/>
          </p:cNvSpPr>
          <p:nvPr>
            <p:ph idx="1"/>
          </p:nvPr>
        </p:nvSpPr>
        <p:spPr>
          <a:xfrm>
            <a:off x="2955318" y="3786180"/>
            <a:ext cx="1545245" cy="885829"/>
          </a:xfrm>
        </p:spPr>
        <p:txBody>
          <a:bodyPr>
            <a:normAutofit/>
          </a:bodyPr>
          <a:lstStyle/>
          <a:p>
            <a:pPr marL="0" indent="0" algn="ctr">
              <a:buNone/>
            </a:pPr>
            <a:r>
              <a:rPr lang="sv-SE" sz="2400" dirty="0" err="1"/>
              <a:t>Values</a:t>
            </a:r>
            <a:endParaRPr lang="sv-SE" sz="2400" dirty="0"/>
          </a:p>
        </p:txBody>
      </p:sp>
      <p:sp>
        <p:nvSpPr>
          <p:cNvPr id="14" name="Content Placeholder 2">
            <a:extLst>
              <a:ext uri="{FF2B5EF4-FFF2-40B4-BE49-F238E27FC236}">
                <a16:creationId xmlns:a16="http://schemas.microsoft.com/office/drawing/2014/main" id="{2AA09093-5EA3-8F9D-E1E1-790D44025EC0}"/>
              </a:ext>
            </a:extLst>
          </p:cNvPr>
          <p:cNvSpPr txBox="1">
            <a:spLocks/>
          </p:cNvSpPr>
          <p:nvPr/>
        </p:nvSpPr>
        <p:spPr>
          <a:xfrm>
            <a:off x="4123321" y="3779030"/>
            <a:ext cx="1392845" cy="885829"/>
          </a:xfrm>
          <a:prstGeom prst="rect">
            <a:avLst/>
          </a:prstGeom>
        </p:spPr>
        <p:txBody>
          <a:bodyPr vert="horz" lIns="0" tIns="0" rIns="0" bIns="0" rtlCol="0">
            <a:normAutofit/>
          </a:bodyPr>
          <a:lstStyle>
            <a:lvl1pPr marL="180000" indent="-180000" algn="l" defTabSz="914400" rtl="0" eaLnBrk="1" latinLnBrk="0" hangingPunct="1">
              <a:lnSpc>
                <a:spcPct val="110000"/>
              </a:lnSpc>
              <a:spcBef>
                <a:spcPts val="1200"/>
              </a:spcBef>
              <a:buClr>
                <a:schemeClr val="accent1"/>
              </a:buClr>
              <a:buFont typeface="Arial" panose="020B0604020202020204" pitchFamily="34" charset="0"/>
              <a:buChar char="•"/>
              <a:defRPr sz="2200" b="0" i="0" kern="1200">
                <a:solidFill>
                  <a:schemeClr val="tx1"/>
                </a:solidFill>
                <a:latin typeface="Arial" panose="020B0604020202020204" pitchFamily="34" charset="0"/>
                <a:ea typeface="+mn-ea"/>
                <a:cs typeface="Arial" panose="020B0604020202020204" pitchFamily="34" charset="0"/>
              </a:defRPr>
            </a:lvl1pPr>
            <a:lvl2pPr marL="504000" indent="-252000" algn="l" defTabSz="914400" rtl="0" eaLnBrk="1" latinLnBrk="0" hangingPunct="1">
              <a:lnSpc>
                <a:spcPct val="110000"/>
              </a:lnSpc>
              <a:spcBef>
                <a:spcPts val="0"/>
              </a:spcBef>
              <a:buClr>
                <a:schemeClr val="accent1"/>
              </a:buClr>
              <a:buFont typeface="Systemtypsnitt normalt"/>
              <a:buChar char="–"/>
              <a:defRPr sz="2200" b="0" i="0" kern="1200">
                <a:solidFill>
                  <a:schemeClr val="tx1"/>
                </a:solidFill>
                <a:latin typeface="Arial" panose="020B0604020202020204" pitchFamily="34" charset="0"/>
                <a:ea typeface="+mn-ea"/>
                <a:cs typeface="Arial" panose="020B0604020202020204" pitchFamily="34" charset="0"/>
              </a:defRPr>
            </a:lvl2pPr>
            <a:lvl3pPr marL="792000" indent="-252000" algn="l" defTabSz="914400" rtl="0" eaLnBrk="1" latinLnBrk="0" hangingPunct="1">
              <a:lnSpc>
                <a:spcPct val="110000"/>
              </a:lnSpc>
              <a:spcBef>
                <a:spcPts val="0"/>
              </a:spcBef>
              <a:buClr>
                <a:schemeClr val="accent1"/>
              </a:buClr>
              <a:buFont typeface="Systemtypsnitt normalt"/>
              <a:buChar char="–"/>
              <a:defRPr sz="2200" b="0" i="0" kern="1200">
                <a:solidFill>
                  <a:schemeClr val="tx1"/>
                </a:solidFill>
                <a:latin typeface="Arial" panose="020B0604020202020204" pitchFamily="34" charset="0"/>
                <a:ea typeface="+mn-ea"/>
                <a:cs typeface="Arial" panose="020B0604020202020204" pitchFamily="34" charset="0"/>
              </a:defRPr>
            </a:lvl3pPr>
            <a:lvl4pPr marL="1080000" indent="-252000" algn="l" defTabSz="914400" rtl="0" eaLnBrk="1" latinLnBrk="0" hangingPunct="1">
              <a:lnSpc>
                <a:spcPct val="110000"/>
              </a:lnSpc>
              <a:spcBef>
                <a:spcPts val="0"/>
              </a:spcBef>
              <a:buClr>
                <a:schemeClr val="accent1"/>
              </a:buClr>
              <a:buFont typeface="Systemtypsnitt normalt"/>
              <a:buChar char="–"/>
              <a:defRPr sz="2200" b="0" i="0" kern="1200">
                <a:solidFill>
                  <a:schemeClr val="tx1"/>
                </a:solidFill>
                <a:latin typeface="Arial" panose="020B0604020202020204" pitchFamily="34" charset="0"/>
                <a:ea typeface="+mn-ea"/>
                <a:cs typeface="Arial" panose="020B0604020202020204" pitchFamily="34" charset="0"/>
              </a:defRPr>
            </a:lvl4pPr>
            <a:lvl5pPr marL="1368000" indent="-252000" algn="l" defTabSz="914400" rtl="0" eaLnBrk="1" latinLnBrk="0" hangingPunct="1">
              <a:lnSpc>
                <a:spcPct val="110000"/>
              </a:lnSpc>
              <a:spcBef>
                <a:spcPts val="0"/>
              </a:spcBef>
              <a:buClr>
                <a:schemeClr val="accent1"/>
              </a:buClr>
              <a:buFont typeface="Systemtypsnitt normalt"/>
              <a:buChar char="–"/>
              <a:defRPr sz="2200" b="0" i="0" kern="1200">
                <a:solidFill>
                  <a:schemeClr val="tx1"/>
                </a:solidFill>
                <a:latin typeface="Arial" panose="020B0604020202020204" pitchFamily="34" charset="0"/>
                <a:ea typeface="+mn-ea"/>
                <a:cs typeface="Arial" panose="020B0604020202020204" pitchFamily="34" charset="0"/>
              </a:defRPr>
            </a:lvl5pPr>
            <a:lvl6pPr marL="1656000" indent="-252000" algn="l" defTabSz="914400" rtl="0" eaLnBrk="1" latinLnBrk="0" hangingPunct="1">
              <a:lnSpc>
                <a:spcPct val="110000"/>
              </a:lnSpc>
              <a:spcBef>
                <a:spcPts val="0"/>
              </a:spcBef>
              <a:buClr>
                <a:schemeClr val="accent1"/>
              </a:buClr>
              <a:buFont typeface="Systemtypsnitt normalt"/>
              <a:buChar char="–"/>
              <a:defRPr sz="2200" b="0" i="0" kern="1200">
                <a:solidFill>
                  <a:schemeClr val="tx1"/>
                </a:solidFill>
                <a:latin typeface="Arial" panose="020B0604020202020204" pitchFamily="34" charset="0"/>
                <a:ea typeface="+mn-ea"/>
                <a:cs typeface="Arial" panose="020B0604020202020204" pitchFamily="34" charset="0"/>
              </a:defRPr>
            </a:lvl6pPr>
            <a:lvl7pPr marL="2743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sv-SE" sz="2400" dirty="0"/>
              <a:t> •  </a:t>
            </a:r>
            <a:r>
              <a:rPr lang="sv-SE" sz="2400" dirty="0" err="1"/>
              <a:t>Roles</a:t>
            </a:r>
            <a:endParaRPr lang="sv-SE" sz="2400" dirty="0"/>
          </a:p>
        </p:txBody>
      </p:sp>
      <p:sp>
        <p:nvSpPr>
          <p:cNvPr id="15" name="Content Placeholder 2">
            <a:extLst>
              <a:ext uri="{FF2B5EF4-FFF2-40B4-BE49-F238E27FC236}">
                <a16:creationId xmlns:a16="http://schemas.microsoft.com/office/drawing/2014/main" id="{3848EE01-5B05-05C0-40BF-7FC44995467C}"/>
              </a:ext>
            </a:extLst>
          </p:cNvPr>
          <p:cNvSpPr txBox="1">
            <a:spLocks/>
          </p:cNvSpPr>
          <p:nvPr/>
        </p:nvSpPr>
        <p:spPr>
          <a:xfrm>
            <a:off x="5443912" y="3771880"/>
            <a:ext cx="1997681" cy="885829"/>
          </a:xfrm>
          <a:prstGeom prst="rect">
            <a:avLst/>
          </a:prstGeom>
        </p:spPr>
        <p:txBody>
          <a:bodyPr vert="horz" lIns="0" tIns="0" rIns="0" bIns="0" rtlCol="0">
            <a:normAutofit/>
          </a:bodyPr>
          <a:lstStyle>
            <a:lvl1pPr marL="180000" indent="-180000" algn="l" defTabSz="914400" rtl="0" eaLnBrk="1" latinLnBrk="0" hangingPunct="1">
              <a:lnSpc>
                <a:spcPct val="110000"/>
              </a:lnSpc>
              <a:spcBef>
                <a:spcPts val="1200"/>
              </a:spcBef>
              <a:buClr>
                <a:schemeClr val="accent1"/>
              </a:buClr>
              <a:buFont typeface="Arial" panose="020B0604020202020204" pitchFamily="34" charset="0"/>
              <a:buChar char="•"/>
              <a:defRPr sz="2200" b="0" i="0" kern="1200">
                <a:solidFill>
                  <a:schemeClr val="tx1"/>
                </a:solidFill>
                <a:latin typeface="Arial" panose="020B0604020202020204" pitchFamily="34" charset="0"/>
                <a:ea typeface="+mn-ea"/>
                <a:cs typeface="Arial" panose="020B0604020202020204" pitchFamily="34" charset="0"/>
              </a:defRPr>
            </a:lvl1pPr>
            <a:lvl2pPr marL="504000" indent="-252000" algn="l" defTabSz="914400" rtl="0" eaLnBrk="1" latinLnBrk="0" hangingPunct="1">
              <a:lnSpc>
                <a:spcPct val="110000"/>
              </a:lnSpc>
              <a:spcBef>
                <a:spcPts val="0"/>
              </a:spcBef>
              <a:buClr>
                <a:schemeClr val="accent1"/>
              </a:buClr>
              <a:buFont typeface="Systemtypsnitt normalt"/>
              <a:buChar char="–"/>
              <a:defRPr sz="2200" b="0" i="0" kern="1200">
                <a:solidFill>
                  <a:schemeClr val="tx1"/>
                </a:solidFill>
                <a:latin typeface="Arial" panose="020B0604020202020204" pitchFamily="34" charset="0"/>
                <a:ea typeface="+mn-ea"/>
                <a:cs typeface="Arial" panose="020B0604020202020204" pitchFamily="34" charset="0"/>
              </a:defRPr>
            </a:lvl2pPr>
            <a:lvl3pPr marL="792000" indent="-252000" algn="l" defTabSz="914400" rtl="0" eaLnBrk="1" latinLnBrk="0" hangingPunct="1">
              <a:lnSpc>
                <a:spcPct val="110000"/>
              </a:lnSpc>
              <a:spcBef>
                <a:spcPts val="0"/>
              </a:spcBef>
              <a:buClr>
                <a:schemeClr val="accent1"/>
              </a:buClr>
              <a:buFont typeface="Systemtypsnitt normalt"/>
              <a:buChar char="–"/>
              <a:defRPr sz="2200" b="0" i="0" kern="1200">
                <a:solidFill>
                  <a:schemeClr val="tx1"/>
                </a:solidFill>
                <a:latin typeface="Arial" panose="020B0604020202020204" pitchFamily="34" charset="0"/>
                <a:ea typeface="+mn-ea"/>
                <a:cs typeface="Arial" panose="020B0604020202020204" pitchFamily="34" charset="0"/>
              </a:defRPr>
            </a:lvl3pPr>
            <a:lvl4pPr marL="1080000" indent="-252000" algn="l" defTabSz="914400" rtl="0" eaLnBrk="1" latinLnBrk="0" hangingPunct="1">
              <a:lnSpc>
                <a:spcPct val="110000"/>
              </a:lnSpc>
              <a:spcBef>
                <a:spcPts val="0"/>
              </a:spcBef>
              <a:buClr>
                <a:schemeClr val="accent1"/>
              </a:buClr>
              <a:buFont typeface="Systemtypsnitt normalt"/>
              <a:buChar char="–"/>
              <a:defRPr sz="2200" b="0" i="0" kern="1200">
                <a:solidFill>
                  <a:schemeClr val="tx1"/>
                </a:solidFill>
                <a:latin typeface="Arial" panose="020B0604020202020204" pitchFamily="34" charset="0"/>
                <a:ea typeface="+mn-ea"/>
                <a:cs typeface="Arial" panose="020B0604020202020204" pitchFamily="34" charset="0"/>
              </a:defRPr>
            </a:lvl4pPr>
            <a:lvl5pPr marL="1368000" indent="-252000" algn="l" defTabSz="914400" rtl="0" eaLnBrk="1" latinLnBrk="0" hangingPunct="1">
              <a:lnSpc>
                <a:spcPct val="110000"/>
              </a:lnSpc>
              <a:spcBef>
                <a:spcPts val="0"/>
              </a:spcBef>
              <a:buClr>
                <a:schemeClr val="accent1"/>
              </a:buClr>
              <a:buFont typeface="Systemtypsnitt normalt"/>
              <a:buChar char="–"/>
              <a:defRPr sz="2200" b="0" i="0" kern="1200">
                <a:solidFill>
                  <a:schemeClr val="tx1"/>
                </a:solidFill>
                <a:latin typeface="Arial" panose="020B0604020202020204" pitchFamily="34" charset="0"/>
                <a:ea typeface="+mn-ea"/>
                <a:cs typeface="Arial" panose="020B0604020202020204" pitchFamily="34" charset="0"/>
              </a:defRPr>
            </a:lvl5pPr>
            <a:lvl6pPr marL="1656000" indent="-252000" algn="l" defTabSz="914400" rtl="0" eaLnBrk="1" latinLnBrk="0" hangingPunct="1">
              <a:lnSpc>
                <a:spcPct val="110000"/>
              </a:lnSpc>
              <a:spcBef>
                <a:spcPts val="0"/>
              </a:spcBef>
              <a:buClr>
                <a:schemeClr val="accent1"/>
              </a:buClr>
              <a:buFont typeface="Systemtypsnitt normalt"/>
              <a:buChar char="–"/>
              <a:defRPr sz="2200" b="0" i="0" kern="1200">
                <a:solidFill>
                  <a:schemeClr val="tx1"/>
                </a:solidFill>
                <a:latin typeface="Arial" panose="020B0604020202020204" pitchFamily="34" charset="0"/>
                <a:ea typeface="+mn-ea"/>
                <a:cs typeface="Arial" panose="020B0604020202020204" pitchFamily="34" charset="0"/>
              </a:defRPr>
            </a:lvl6pPr>
            <a:lvl7pPr marL="2743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sv-SE" sz="2400" dirty="0"/>
              <a:t>•  </a:t>
            </a:r>
            <a:r>
              <a:rPr lang="sv-SE" sz="2400" dirty="0" err="1"/>
              <a:t>Personality</a:t>
            </a:r>
            <a:endParaRPr lang="sv-SE" sz="2400" dirty="0"/>
          </a:p>
        </p:txBody>
      </p:sp>
      <p:sp>
        <p:nvSpPr>
          <p:cNvPr id="16" name="Content Placeholder 2">
            <a:extLst>
              <a:ext uri="{FF2B5EF4-FFF2-40B4-BE49-F238E27FC236}">
                <a16:creationId xmlns:a16="http://schemas.microsoft.com/office/drawing/2014/main" id="{A2575211-3450-9054-7D9E-CE7C47F27E2E}"/>
              </a:ext>
            </a:extLst>
          </p:cNvPr>
          <p:cNvSpPr txBox="1">
            <a:spLocks/>
          </p:cNvSpPr>
          <p:nvPr/>
        </p:nvSpPr>
        <p:spPr>
          <a:xfrm>
            <a:off x="7276561" y="3779029"/>
            <a:ext cx="2102457" cy="885829"/>
          </a:xfrm>
          <a:prstGeom prst="rect">
            <a:avLst/>
          </a:prstGeom>
        </p:spPr>
        <p:txBody>
          <a:bodyPr vert="horz" lIns="0" tIns="0" rIns="0" bIns="0" rtlCol="0">
            <a:normAutofit/>
          </a:bodyPr>
          <a:lstStyle>
            <a:lvl1pPr marL="180000" indent="-180000" algn="l" defTabSz="914400" rtl="0" eaLnBrk="1" latinLnBrk="0" hangingPunct="1">
              <a:lnSpc>
                <a:spcPct val="110000"/>
              </a:lnSpc>
              <a:spcBef>
                <a:spcPts val="1200"/>
              </a:spcBef>
              <a:buClr>
                <a:schemeClr val="accent1"/>
              </a:buClr>
              <a:buFont typeface="Arial" panose="020B0604020202020204" pitchFamily="34" charset="0"/>
              <a:buChar char="•"/>
              <a:defRPr sz="2200" b="0" i="0" kern="1200">
                <a:solidFill>
                  <a:schemeClr val="tx1"/>
                </a:solidFill>
                <a:latin typeface="Arial" panose="020B0604020202020204" pitchFamily="34" charset="0"/>
                <a:ea typeface="+mn-ea"/>
                <a:cs typeface="Arial" panose="020B0604020202020204" pitchFamily="34" charset="0"/>
              </a:defRPr>
            </a:lvl1pPr>
            <a:lvl2pPr marL="504000" indent="-252000" algn="l" defTabSz="914400" rtl="0" eaLnBrk="1" latinLnBrk="0" hangingPunct="1">
              <a:lnSpc>
                <a:spcPct val="110000"/>
              </a:lnSpc>
              <a:spcBef>
                <a:spcPts val="0"/>
              </a:spcBef>
              <a:buClr>
                <a:schemeClr val="accent1"/>
              </a:buClr>
              <a:buFont typeface="Systemtypsnitt normalt"/>
              <a:buChar char="–"/>
              <a:defRPr sz="2200" b="0" i="0" kern="1200">
                <a:solidFill>
                  <a:schemeClr val="tx1"/>
                </a:solidFill>
                <a:latin typeface="Arial" panose="020B0604020202020204" pitchFamily="34" charset="0"/>
                <a:ea typeface="+mn-ea"/>
                <a:cs typeface="Arial" panose="020B0604020202020204" pitchFamily="34" charset="0"/>
              </a:defRPr>
            </a:lvl2pPr>
            <a:lvl3pPr marL="792000" indent="-252000" algn="l" defTabSz="914400" rtl="0" eaLnBrk="1" latinLnBrk="0" hangingPunct="1">
              <a:lnSpc>
                <a:spcPct val="110000"/>
              </a:lnSpc>
              <a:spcBef>
                <a:spcPts val="0"/>
              </a:spcBef>
              <a:buClr>
                <a:schemeClr val="accent1"/>
              </a:buClr>
              <a:buFont typeface="Systemtypsnitt normalt"/>
              <a:buChar char="–"/>
              <a:defRPr sz="2200" b="0" i="0" kern="1200">
                <a:solidFill>
                  <a:schemeClr val="tx1"/>
                </a:solidFill>
                <a:latin typeface="Arial" panose="020B0604020202020204" pitchFamily="34" charset="0"/>
                <a:ea typeface="+mn-ea"/>
                <a:cs typeface="Arial" panose="020B0604020202020204" pitchFamily="34" charset="0"/>
              </a:defRPr>
            </a:lvl3pPr>
            <a:lvl4pPr marL="1080000" indent="-252000" algn="l" defTabSz="914400" rtl="0" eaLnBrk="1" latinLnBrk="0" hangingPunct="1">
              <a:lnSpc>
                <a:spcPct val="110000"/>
              </a:lnSpc>
              <a:spcBef>
                <a:spcPts val="0"/>
              </a:spcBef>
              <a:buClr>
                <a:schemeClr val="accent1"/>
              </a:buClr>
              <a:buFont typeface="Systemtypsnitt normalt"/>
              <a:buChar char="–"/>
              <a:defRPr sz="2200" b="0" i="0" kern="1200">
                <a:solidFill>
                  <a:schemeClr val="tx1"/>
                </a:solidFill>
                <a:latin typeface="Arial" panose="020B0604020202020204" pitchFamily="34" charset="0"/>
                <a:ea typeface="+mn-ea"/>
                <a:cs typeface="Arial" panose="020B0604020202020204" pitchFamily="34" charset="0"/>
              </a:defRPr>
            </a:lvl4pPr>
            <a:lvl5pPr marL="1368000" indent="-252000" algn="l" defTabSz="914400" rtl="0" eaLnBrk="1" latinLnBrk="0" hangingPunct="1">
              <a:lnSpc>
                <a:spcPct val="110000"/>
              </a:lnSpc>
              <a:spcBef>
                <a:spcPts val="0"/>
              </a:spcBef>
              <a:buClr>
                <a:schemeClr val="accent1"/>
              </a:buClr>
              <a:buFont typeface="Systemtypsnitt normalt"/>
              <a:buChar char="–"/>
              <a:defRPr sz="2200" b="0" i="0" kern="1200">
                <a:solidFill>
                  <a:schemeClr val="tx1"/>
                </a:solidFill>
                <a:latin typeface="Arial" panose="020B0604020202020204" pitchFamily="34" charset="0"/>
                <a:ea typeface="+mn-ea"/>
                <a:cs typeface="Arial" panose="020B0604020202020204" pitchFamily="34" charset="0"/>
              </a:defRPr>
            </a:lvl5pPr>
            <a:lvl6pPr marL="1656000" indent="-252000" algn="l" defTabSz="914400" rtl="0" eaLnBrk="1" latinLnBrk="0" hangingPunct="1">
              <a:lnSpc>
                <a:spcPct val="110000"/>
              </a:lnSpc>
              <a:spcBef>
                <a:spcPts val="0"/>
              </a:spcBef>
              <a:buClr>
                <a:schemeClr val="accent1"/>
              </a:buClr>
              <a:buFont typeface="Systemtypsnitt normalt"/>
              <a:buChar char="–"/>
              <a:defRPr sz="2200" b="0" i="0" kern="1200">
                <a:solidFill>
                  <a:schemeClr val="tx1"/>
                </a:solidFill>
                <a:latin typeface="Arial" panose="020B0604020202020204" pitchFamily="34" charset="0"/>
                <a:ea typeface="+mn-ea"/>
                <a:cs typeface="Arial" panose="020B0604020202020204" pitchFamily="34" charset="0"/>
              </a:defRPr>
            </a:lvl6pPr>
            <a:lvl7pPr marL="2743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sv-SE" sz="2400" dirty="0"/>
              <a:t>•  </a:t>
            </a:r>
            <a:r>
              <a:rPr lang="sv-SE" sz="2400" dirty="0" err="1"/>
              <a:t>Continuity</a:t>
            </a:r>
            <a:endParaRPr lang="sv-SE" sz="2400" dirty="0"/>
          </a:p>
        </p:txBody>
      </p:sp>
    </p:spTree>
    <p:extLst>
      <p:ext uri="{BB962C8B-B14F-4D97-AF65-F5344CB8AC3E}">
        <p14:creationId xmlns:p14="http://schemas.microsoft.com/office/powerpoint/2010/main" val="774893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2"/>
                                        </p:tgtEl>
                                      </p:cBhvr>
                                    </p:animEffect>
                                    <p:set>
                                      <p:cBhvr>
                                        <p:cTn id="7" dur="1" fill="hold">
                                          <p:stCondLst>
                                            <p:cond delay="1999"/>
                                          </p:stCondLst>
                                        </p:cTn>
                                        <p:tgtEl>
                                          <p:spTgt spid="2"/>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2000"/>
                                        <p:tgtEl>
                                          <p:spTgt spid="13">
                                            <p:txEl>
                                              <p:pRg st="0" end="0"/>
                                            </p:txEl>
                                          </p:spTgt>
                                        </p:tgtEl>
                                      </p:cBhvr>
                                    </p:animEffect>
                                    <p:set>
                                      <p:cBhvr>
                                        <p:cTn id="10" dur="1" fill="hold">
                                          <p:stCondLst>
                                            <p:cond delay="1999"/>
                                          </p:stCondLst>
                                        </p:cTn>
                                        <p:tgtEl>
                                          <p:spTgt spid="13">
                                            <p:txEl>
                                              <p:pRg st="0" end="0"/>
                                            </p:txEl>
                                          </p:spTgt>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2000"/>
                                        <p:tgtEl>
                                          <p:spTgt spid="14"/>
                                        </p:tgtEl>
                                      </p:cBhvr>
                                    </p:animEffect>
                                    <p:set>
                                      <p:cBhvr>
                                        <p:cTn id="13" dur="1" fill="hold">
                                          <p:stCondLst>
                                            <p:cond delay="1999"/>
                                          </p:stCondLst>
                                        </p:cTn>
                                        <p:tgtEl>
                                          <p:spTgt spid="14"/>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2000"/>
                                        <p:tgtEl>
                                          <p:spTgt spid="15"/>
                                        </p:tgtEl>
                                      </p:cBhvr>
                                    </p:animEffect>
                                    <p:set>
                                      <p:cBhvr>
                                        <p:cTn id="16" dur="1" fill="hold">
                                          <p:stCondLst>
                                            <p:cond delay="1999"/>
                                          </p:stCondLst>
                                        </p:cTn>
                                        <p:tgtEl>
                                          <p:spTgt spid="15"/>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2000"/>
                                        <p:tgtEl>
                                          <p:spTgt spid="16"/>
                                        </p:tgtEl>
                                      </p:cBhvr>
                                    </p:animEffect>
                                    <p:set>
                                      <p:cBhvr>
                                        <p:cTn id="19" dur="1" fill="hold">
                                          <p:stCondLst>
                                            <p:cond delay="19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build="p"/>
      <p:bldP spid="14" grpId="0"/>
      <p:bldP spid="15" grpId="0"/>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peech Bubble: Rectangle with Corners Rounded 2">
            <a:extLst>
              <a:ext uri="{FF2B5EF4-FFF2-40B4-BE49-F238E27FC236}">
                <a16:creationId xmlns:a16="http://schemas.microsoft.com/office/drawing/2014/main" id="{6BF4CDED-753A-E688-0600-DD10BEE48FAC}"/>
              </a:ext>
            </a:extLst>
          </p:cNvPr>
          <p:cNvSpPr/>
          <p:nvPr/>
        </p:nvSpPr>
        <p:spPr>
          <a:xfrm>
            <a:off x="642938" y="1685925"/>
            <a:ext cx="4057649" cy="3128963"/>
          </a:xfrm>
          <a:prstGeom prst="wedgeRoundRectCallout">
            <a:avLst>
              <a:gd name="adj1" fmla="val -57770"/>
              <a:gd name="adj2" fmla="val 84583"/>
              <a:gd name="adj3" fmla="val 16667"/>
            </a:avLst>
          </a:prstGeom>
          <a:solidFill>
            <a:schemeClr val="accent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Title 7">
            <a:extLst>
              <a:ext uri="{FF2B5EF4-FFF2-40B4-BE49-F238E27FC236}">
                <a16:creationId xmlns:a16="http://schemas.microsoft.com/office/drawing/2014/main" id="{BF8004BB-0C43-B594-365A-6EEE2B7762E9}"/>
              </a:ext>
            </a:extLst>
          </p:cNvPr>
          <p:cNvSpPr txBox="1">
            <a:spLocks noGrp="1"/>
          </p:cNvSpPr>
          <p:nvPr>
            <p:ph type="title"/>
          </p:nvPr>
        </p:nvSpPr>
        <p:spPr>
          <a:xfrm>
            <a:off x="992981" y="2218603"/>
            <a:ext cx="3357562" cy="2063606"/>
          </a:xfrm>
          <a:prstGeom prst="rect">
            <a:avLst/>
          </a:prstGeom>
          <a:noFill/>
        </p:spPr>
        <p:txBody>
          <a:bodyPr wrap="square" rtlCol="0">
            <a:spAutoFit/>
          </a:bodyPr>
          <a:lstStyle/>
          <a:p>
            <a:pPr algn="ctr"/>
            <a:r>
              <a:rPr lang="en-US" sz="3200" dirty="0"/>
              <a:t>“[Like I’m] disappearing, that I’m no longer being.”</a:t>
            </a:r>
            <a:endParaRPr lang="sv-SE" sz="3200" dirty="0"/>
          </a:p>
        </p:txBody>
      </p:sp>
      <p:sp>
        <p:nvSpPr>
          <p:cNvPr id="4" name="Speech Bubble: Rectangle with Corners Rounded 3">
            <a:extLst>
              <a:ext uri="{FF2B5EF4-FFF2-40B4-BE49-F238E27FC236}">
                <a16:creationId xmlns:a16="http://schemas.microsoft.com/office/drawing/2014/main" id="{2B0BFE31-AFFE-2E54-7594-12CB43018E6F}"/>
              </a:ext>
            </a:extLst>
          </p:cNvPr>
          <p:cNvSpPr/>
          <p:nvPr/>
        </p:nvSpPr>
        <p:spPr>
          <a:xfrm>
            <a:off x="8058150" y="123825"/>
            <a:ext cx="4024313" cy="2805113"/>
          </a:xfrm>
          <a:prstGeom prst="wedgeRoundRectCallout">
            <a:avLst>
              <a:gd name="adj1" fmla="val -95469"/>
              <a:gd name="adj2" fmla="val -50439"/>
              <a:gd name="adj3" fmla="val 16667"/>
            </a:avLst>
          </a:prstGeom>
          <a:solidFill>
            <a:schemeClr val="accent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Title 7">
            <a:extLst>
              <a:ext uri="{FF2B5EF4-FFF2-40B4-BE49-F238E27FC236}">
                <a16:creationId xmlns:a16="http://schemas.microsoft.com/office/drawing/2014/main" id="{6C128603-EEC8-FD67-0514-10E7EA9168D7}"/>
              </a:ext>
            </a:extLst>
          </p:cNvPr>
          <p:cNvSpPr txBox="1">
            <a:spLocks/>
          </p:cNvSpPr>
          <p:nvPr/>
        </p:nvSpPr>
        <p:spPr>
          <a:xfrm>
            <a:off x="8491537" y="776790"/>
            <a:ext cx="3357562" cy="1620407"/>
          </a:xfrm>
          <a:prstGeom prst="rect">
            <a:avLst/>
          </a:prstGeom>
          <a:noFill/>
        </p:spPr>
        <p:txBody>
          <a:bodyPr vert="horz" wrap="square" lIns="0" tIns="0" rIns="0" bIns="288000" rtlCol="0" anchor="b" anchorCtr="0">
            <a:spAutoFit/>
          </a:bodyPr>
          <a:lstStyle>
            <a:lvl1pPr algn="l" defTabSz="914400" rtl="0" eaLnBrk="1" latinLnBrk="0" hangingPunct="1">
              <a:lnSpc>
                <a:spcPct val="90000"/>
              </a:lnSpc>
              <a:spcBef>
                <a:spcPct val="0"/>
              </a:spcBef>
              <a:buNone/>
              <a:defRPr sz="4400" b="0" i="0" kern="1200">
                <a:solidFill>
                  <a:schemeClr val="accent1"/>
                </a:solidFill>
                <a:latin typeface="Times New Roman" panose="02020603050405020304" pitchFamily="18" charset="0"/>
                <a:ea typeface="+mj-ea"/>
                <a:cs typeface="Times New Roman" panose="02020603050405020304" pitchFamily="18" charset="0"/>
              </a:defRPr>
            </a:lvl1pPr>
          </a:lstStyle>
          <a:p>
            <a:pPr algn="ctr"/>
            <a:r>
              <a:rPr lang="en-US" sz="3200" dirty="0"/>
              <a:t>“[Like a] ghost masquerading as a human.”</a:t>
            </a:r>
            <a:endParaRPr lang="sv-SE" sz="3200" dirty="0"/>
          </a:p>
        </p:txBody>
      </p:sp>
      <p:sp>
        <p:nvSpPr>
          <p:cNvPr id="6" name="Speech Bubble: Rectangle with Corners Rounded 5">
            <a:extLst>
              <a:ext uri="{FF2B5EF4-FFF2-40B4-BE49-F238E27FC236}">
                <a16:creationId xmlns:a16="http://schemas.microsoft.com/office/drawing/2014/main" id="{44316B8B-E1E6-4B72-BB3F-C9BAACF0E337}"/>
              </a:ext>
            </a:extLst>
          </p:cNvPr>
          <p:cNvSpPr/>
          <p:nvPr/>
        </p:nvSpPr>
        <p:spPr>
          <a:xfrm>
            <a:off x="5157787" y="3250406"/>
            <a:ext cx="4057649" cy="3128963"/>
          </a:xfrm>
          <a:prstGeom prst="wedgeRoundRectCallout">
            <a:avLst>
              <a:gd name="adj1" fmla="val 87653"/>
              <a:gd name="adj2" fmla="val 60382"/>
              <a:gd name="adj3" fmla="val 16667"/>
            </a:avLst>
          </a:prstGeom>
          <a:solidFill>
            <a:schemeClr val="accent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Title 7">
            <a:extLst>
              <a:ext uri="{FF2B5EF4-FFF2-40B4-BE49-F238E27FC236}">
                <a16:creationId xmlns:a16="http://schemas.microsoft.com/office/drawing/2014/main" id="{494E6937-1800-8A26-8FF3-A51EF3031777}"/>
              </a:ext>
            </a:extLst>
          </p:cNvPr>
          <p:cNvSpPr txBox="1">
            <a:spLocks/>
          </p:cNvSpPr>
          <p:nvPr/>
        </p:nvSpPr>
        <p:spPr>
          <a:xfrm>
            <a:off x="5507830" y="4004684"/>
            <a:ext cx="3357562" cy="1620407"/>
          </a:xfrm>
          <a:prstGeom prst="rect">
            <a:avLst/>
          </a:prstGeom>
          <a:noFill/>
        </p:spPr>
        <p:txBody>
          <a:bodyPr vert="horz" wrap="square" lIns="0" tIns="0" rIns="0" bIns="288000" rtlCol="0" anchor="b" anchorCtr="0">
            <a:spAutoFit/>
          </a:bodyPr>
          <a:lstStyle>
            <a:lvl1pPr algn="l" defTabSz="914400" rtl="0" eaLnBrk="1" latinLnBrk="0" hangingPunct="1">
              <a:lnSpc>
                <a:spcPct val="90000"/>
              </a:lnSpc>
              <a:spcBef>
                <a:spcPct val="0"/>
              </a:spcBef>
              <a:buNone/>
              <a:defRPr sz="4400" b="0" i="0" kern="1200">
                <a:solidFill>
                  <a:schemeClr val="accent1"/>
                </a:solidFill>
                <a:latin typeface="Times New Roman" panose="02020603050405020304" pitchFamily="18" charset="0"/>
                <a:ea typeface="+mj-ea"/>
                <a:cs typeface="Times New Roman" panose="02020603050405020304" pitchFamily="18" charset="0"/>
              </a:defRPr>
            </a:lvl1pPr>
          </a:lstStyle>
          <a:p>
            <a:pPr algn="ctr"/>
            <a:r>
              <a:rPr lang="en-US" sz="3200" dirty="0"/>
              <a:t>“[Like] not being able to navigate who I am.”</a:t>
            </a:r>
          </a:p>
        </p:txBody>
      </p:sp>
      <p:sp>
        <p:nvSpPr>
          <p:cNvPr id="9" name="TextBox 8">
            <a:extLst>
              <a:ext uri="{FF2B5EF4-FFF2-40B4-BE49-F238E27FC236}">
                <a16:creationId xmlns:a16="http://schemas.microsoft.com/office/drawing/2014/main" id="{F3613F6B-899B-711D-78D4-0B4E72D221E5}"/>
              </a:ext>
            </a:extLst>
          </p:cNvPr>
          <p:cNvSpPr txBox="1"/>
          <p:nvPr/>
        </p:nvSpPr>
        <p:spPr>
          <a:xfrm>
            <a:off x="149087" y="6606545"/>
            <a:ext cx="12165496" cy="276999"/>
          </a:xfrm>
          <a:prstGeom prst="rect">
            <a:avLst/>
          </a:prstGeom>
          <a:noFill/>
        </p:spPr>
        <p:txBody>
          <a:bodyPr wrap="square" rtlCol="0">
            <a:spAutoFit/>
          </a:bodyPr>
          <a:lstStyle/>
          <a:p>
            <a:r>
              <a:rPr lang="en-GB" sz="1200" dirty="0"/>
              <a:t>Extracts: Black, Murray &amp; Thornicroft (2014); Edwards (2015) and Jørgensen and Bøye (2022)</a:t>
            </a:r>
          </a:p>
        </p:txBody>
      </p:sp>
      <p:sp>
        <p:nvSpPr>
          <p:cNvPr id="2" name="Title 3">
            <a:extLst>
              <a:ext uri="{FF2B5EF4-FFF2-40B4-BE49-F238E27FC236}">
                <a16:creationId xmlns:a16="http://schemas.microsoft.com/office/drawing/2014/main" id="{0A0ECCA4-4571-CB03-EE6D-2D8FE3949E52}"/>
              </a:ext>
            </a:extLst>
          </p:cNvPr>
          <p:cNvSpPr txBox="1">
            <a:spLocks/>
          </p:cNvSpPr>
          <p:nvPr/>
        </p:nvSpPr>
        <p:spPr>
          <a:xfrm>
            <a:off x="642938" y="673627"/>
            <a:ext cx="11088000" cy="615553"/>
          </a:xfrm>
          <a:prstGeom prst="rect">
            <a:avLst/>
          </a:prstGeom>
        </p:spPr>
        <p:txBody>
          <a:bodyPr vert="horz" lIns="0" tIns="0" rIns="0" bIns="288000" rtlCol="0" anchor="b" anchorCtr="0">
            <a:normAutofit fontScale="62500" lnSpcReduction="20000"/>
          </a:bodyPr>
          <a:lstStyle>
            <a:lvl1pPr algn="l" defTabSz="914400" rtl="0" eaLnBrk="1" latinLnBrk="0" hangingPunct="1">
              <a:lnSpc>
                <a:spcPct val="90000"/>
              </a:lnSpc>
              <a:spcBef>
                <a:spcPct val="0"/>
              </a:spcBef>
              <a:buNone/>
              <a:defRPr sz="4400" b="0" i="0" kern="1200">
                <a:solidFill>
                  <a:schemeClr val="accent1"/>
                </a:solidFill>
                <a:latin typeface="Times New Roman" panose="02020603050405020304" pitchFamily="18" charset="0"/>
                <a:ea typeface="+mj-ea"/>
                <a:cs typeface="Times New Roman" panose="02020603050405020304" pitchFamily="18" charset="0"/>
              </a:defRPr>
            </a:lvl1pPr>
          </a:lstStyle>
          <a:p>
            <a:r>
              <a:rPr lang="sv-SE" dirty="0"/>
              <a:t>Patient </a:t>
            </a:r>
            <a:r>
              <a:rPr lang="sv-SE" dirty="0" err="1"/>
              <a:t>descriptions</a:t>
            </a:r>
            <a:r>
              <a:rPr lang="sv-SE" dirty="0"/>
              <a:t> </a:t>
            </a:r>
            <a:r>
              <a:rPr lang="sv-SE" dirty="0" err="1"/>
              <a:t>of</a:t>
            </a:r>
            <a:r>
              <a:rPr lang="sv-SE" dirty="0"/>
              <a:t> </a:t>
            </a:r>
            <a:r>
              <a:rPr lang="sv-SE" dirty="0" err="1"/>
              <a:t>their</a:t>
            </a:r>
            <a:r>
              <a:rPr lang="sv-SE" dirty="0"/>
              <a:t> </a:t>
            </a:r>
            <a:r>
              <a:rPr lang="sv-SE" dirty="0" err="1"/>
              <a:t>identity</a:t>
            </a:r>
            <a:endParaRPr lang="sv-SE" dirty="0"/>
          </a:p>
        </p:txBody>
      </p:sp>
    </p:spTree>
    <p:extLst>
      <p:ext uri="{BB962C8B-B14F-4D97-AF65-F5344CB8AC3E}">
        <p14:creationId xmlns:p14="http://schemas.microsoft.com/office/powerpoint/2010/main" val="2731938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P spid="4" grpId="0" animBg="1"/>
      <p:bldP spid="5" grpId="0"/>
      <p:bldP spid="6" grpId="0" animBg="1"/>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F17D9-21B3-5EE1-014A-58BE777101DB}"/>
              </a:ext>
            </a:extLst>
          </p:cNvPr>
          <p:cNvSpPr>
            <a:spLocks noGrp="1"/>
          </p:cNvSpPr>
          <p:nvPr>
            <p:ph type="title"/>
          </p:nvPr>
        </p:nvSpPr>
        <p:spPr>
          <a:xfrm>
            <a:off x="552000" y="2487497"/>
            <a:ext cx="11088000" cy="1231106"/>
          </a:xfrm>
        </p:spPr>
        <p:txBody>
          <a:bodyPr/>
          <a:lstStyle/>
          <a:p>
            <a:r>
              <a:rPr lang="en-GB" dirty="0">
                <a:solidFill>
                  <a:schemeClr val="tx1"/>
                </a:solidFill>
              </a:rPr>
              <a:t>Self-Concept and Identity Measure </a:t>
            </a:r>
            <a:br>
              <a:rPr lang="en-GB" dirty="0">
                <a:solidFill>
                  <a:schemeClr val="tx1"/>
                </a:solidFill>
              </a:rPr>
            </a:br>
            <a:r>
              <a:rPr lang="en-GB" i="1" dirty="0">
                <a:solidFill>
                  <a:schemeClr val="tx1"/>
                </a:solidFill>
              </a:rPr>
              <a:t>Swedish validation</a:t>
            </a:r>
          </a:p>
        </p:txBody>
      </p:sp>
      <p:sp>
        <p:nvSpPr>
          <p:cNvPr id="7" name="Title 1">
            <a:extLst>
              <a:ext uri="{FF2B5EF4-FFF2-40B4-BE49-F238E27FC236}">
                <a16:creationId xmlns:a16="http://schemas.microsoft.com/office/drawing/2014/main" id="{CFFC6704-0445-88EA-7E7B-36912E19A46E}"/>
              </a:ext>
            </a:extLst>
          </p:cNvPr>
          <p:cNvSpPr txBox="1">
            <a:spLocks/>
          </p:cNvSpPr>
          <p:nvPr/>
        </p:nvSpPr>
        <p:spPr>
          <a:xfrm>
            <a:off x="4614863" y="4001365"/>
            <a:ext cx="2292564" cy="677108"/>
          </a:xfrm>
          <a:prstGeom prst="rect">
            <a:avLst/>
          </a:prstGeom>
        </p:spPr>
        <p:txBody>
          <a:bodyPr vert="horz" wrap="square" lIns="0" tIns="0" rIns="0" bIns="0" rtlCol="0" anchor="ctr" anchorCtr="0">
            <a:spAutoFit/>
          </a:bodyPr>
          <a:lstStyle>
            <a:lvl1pPr algn="ctr" defTabSz="914400" rtl="0" eaLnBrk="1" latinLnBrk="0" hangingPunct="1">
              <a:lnSpc>
                <a:spcPct val="100000"/>
              </a:lnSpc>
              <a:spcBef>
                <a:spcPct val="0"/>
              </a:spcBef>
              <a:buNone/>
              <a:defRPr sz="4000" b="0" i="0" kern="1200">
                <a:solidFill>
                  <a:schemeClr val="accent1"/>
                </a:solidFill>
                <a:latin typeface="Times New Roman" panose="02020603050405020304" pitchFamily="18" charset="0"/>
                <a:ea typeface="+mj-ea"/>
                <a:cs typeface="Times New Roman" panose="02020603050405020304" pitchFamily="18" charset="0"/>
              </a:defRPr>
            </a:lvl1pPr>
          </a:lstStyle>
          <a:p>
            <a:r>
              <a:rPr lang="en-GB" sz="2400" dirty="0"/>
              <a:t>Rosie James, MSc</a:t>
            </a:r>
          </a:p>
          <a:p>
            <a:r>
              <a:rPr lang="en-GB" sz="2000" dirty="0"/>
              <a:t>Doctoral Researcher</a:t>
            </a:r>
            <a:endParaRPr lang="en-GB" sz="3200" dirty="0"/>
          </a:p>
        </p:txBody>
      </p:sp>
      <p:sp>
        <p:nvSpPr>
          <p:cNvPr id="5" name="Rubrik 1">
            <a:extLst>
              <a:ext uri="{FF2B5EF4-FFF2-40B4-BE49-F238E27FC236}">
                <a16:creationId xmlns:a16="http://schemas.microsoft.com/office/drawing/2014/main" id="{2D8A3F84-4EB8-F003-1FC3-6A2283DEBD51}"/>
              </a:ext>
            </a:extLst>
          </p:cNvPr>
          <p:cNvSpPr txBox="1">
            <a:spLocks/>
          </p:cNvSpPr>
          <p:nvPr/>
        </p:nvSpPr>
        <p:spPr>
          <a:xfrm>
            <a:off x="250057" y="6153949"/>
            <a:ext cx="5845943" cy="615553"/>
          </a:xfrm>
          <a:prstGeom prst="rect">
            <a:avLst/>
          </a:prstGeom>
        </p:spPr>
        <p:txBody>
          <a:bodyPr vert="horz" wrap="square" lIns="0" tIns="0" rIns="0" bIns="0" rtlCol="0" anchor="ctr" anchorCtr="0">
            <a:spAutoFit/>
          </a:bodyPr>
          <a:lstStyle>
            <a:lvl1pPr algn="ctr" defTabSz="914400" rtl="0" eaLnBrk="1" latinLnBrk="0" hangingPunct="1">
              <a:lnSpc>
                <a:spcPct val="100000"/>
              </a:lnSpc>
              <a:spcBef>
                <a:spcPct val="0"/>
              </a:spcBef>
              <a:buNone/>
              <a:defRPr sz="4000" b="0" i="0" kern="1200">
                <a:solidFill>
                  <a:schemeClr val="accent1"/>
                </a:solidFill>
                <a:latin typeface="Times New Roman" panose="02020603050405020304" pitchFamily="18" charset="0"/>
                <a:ea typeface="+mj-ea"/>
                <a:cs typeface="Times New Roman" panose="02020603050405020304" pitchFamily="18" charset="0"/>
              </a:defRPr>
            </a:lvl1pPr>
          </a:lstStyle>
          <a:p>
            <a:pPr algn="l"/>
            <a:r>
              <a:rPr lang="en-GB" sz="2000" dirty="0">
                <a:solidFill>
                  <a:schemeClr val="tx1"/>
                </a:solidFill>
              </a:rPr>
              <a:t>Originally developed by Kaufman et al. 2015</a:t>
            </a:r>
          </a:p>
          <a:p>
            <a:pPr algn="l"/>
            <a:r>
              <a:rPr lang="en-GB" sz="2000" dirty="0">
                <a:solidFill>
                  <a:schemeClr val="tx1"/>
                </a:solidFill>
              </a:rPr>
              <a:t>Validated in Swedish by James et al. 2023</a:t>
            </a:r>
          </a:p>
        </p:txBody>
      </p:sp>
    </p:spTree>
    <p:extLst>
      <p:ext uri="{BB962C8B-B14F-4D97-AF65-F5344CB8AC3E}">
        <p14:creationId xmlns:p14="http://schemas.microsoft.com/office/powerpoint/2010/main" val="11155539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CC77D513-5828-7AB1-9F67-B91A9A253FAE}"/>
              </a:ext>
            </a:extLst>
          </p:cNvPr>
          <p:cNvSpPr txBox="1"/>
          <p:nvPr/>
        </p:nvSpPr>
        <p:spPr>
          <a:xfrm>
            <a:off x="73590" y="6266542"/>
            <a:ext cx="6097656" cy="276999"/>
          </a:xfrm>
          <a:prstGeom prst="rect">
            <a:avLst/>
          </a:prstGeom>
          <a:noFill/>
        </p:spPr>
        <p:txBody>
          <a:bodyPr wrap="square">
            <a:spAutoFit/>
          </a:bodyPr>
          <a:lstStyle/>
          <a:p>
            <a:r>
              <a:rPr lang="en-GB" sz="1200" dirty="0"/>
              <a:t>American Psychiatric Association (2013) </a:t>
            </a:r>
          </a:p>
        </p:txBody>
      </p:sp>
      <p:sp>
        <p:nvSpPr>
          <p:cNvPr id="4" name="Title 3">
            <a:extLst>
              <a:ext uri="{FF2B5EF4-FFF2-40B4-BE49-F238E27FC236}">
                <a16:creationId xmlns:a16="http://schemas.microsoft.com/office/drawing/2014/main" id="{8B8D4947-C878-768B-82C7-44A78DB6AC23}"/>
              </a:ext>
            </a:extLst>
          </p:cNvPr>
          <p:cNvSpPr>
            <a:spLocks noGrp="1"/>
          </p:cNvSpPr>
          <p:nvPr>
            <p:ph type="title"/>
          </p:nvPr>
        </p:nvSpPr>
        <p:spPr>
          <a:xfrm>
            <a:off x="550800" y="899234"/>
            <a:ext cx="11088000" cy="615553"/>
          </a:xfrm>
        </p:spPr>
        <p:txBody>
          <a:bodyPr/>
          <a:lstStyle/>
          <a:p>
            <a:r>
              <a:rPr lang="sv-SE" dirty="0" err="1"/>
              <a:t>Identity</a:t>
            </a:r>
            <a:r>
              <a:rPr lang="sv-SE" dirty="0"/>
              <a:t> </a:t>
            </a:r>
            <a:r>
              <a:rPr lang="sv-SE" dirty="0" err="1"/>
              <a:t>Disturbance</a:t>
            </a:r>
            <a:r>
              <a:rPr lang="sv-SE" dirty="0"/>
              <a:t> in </a:t>
            </a:r>
            <a:r>
              <a:rPr lang="sv-SE" dirty="0" err="1"/>
              <a:t>Personality</a:t>
            </a:r>
            <a:r>
              <a:rPr lang="sv-SE" dirty="0"/>
              <a:t> Disorder</a:t>
            </a:r>
          </a:p>
        </p:txBody>
      </p:sp>
      <p:sp>
        <p:nvSpPr>
          <p:cNvPr id="6" name="Content Placeholder 2">
            <a:extLst>
              <a:ext uri="{FF2B5EF4-FFF2-40B4-BE49-F238E27FC236}">
                <a16:creationId xmlns:a16="http://schemas.microsoft.com/office/drawing/2014/main" id="{2B87568E-8BB9-BE11-456B-EFAB83776428}"/>
              </a:ext>
            </a:extLst>
          </p:cNvPr>
          <p:cNvSpPr txBox="1">
            <a:spLocks/>
          </p:cNvSpPr>
          <p:nvPr/>
        </p:nvSpPr>
        <p:spPr>
          <a:xfrm>
            <a:off x="1314451" y="1779345"/>
            <a:ext cx="6297638" cy="1649655"/>
          </a:xfrm>
          <a:prstGeom prst="rect">
            <a:avLst/>
          </a:prstGeom>
        </p:spPr>
        <p:txBody>
          <a:bodyPr/>
          <a:lstStyle>
            <a:lvl1pPr marL="180000" indent="-180000" algn="l" defTabSz="914400" rtl="0" eaLnBrk="1" latinLnBrk="0" hangingPunct="1">
              <a:lnSpc>
                <a:spcPct val="110000"/>
              </a:lnSpc>
              <a:spcBef>
                <a:spcPts val="1200"/>
              </a:spcBef>
              <a:buClr>
                <a:schemeClr val="accent1"/>
              </a:buClr>
              <a:buFont typeface="Arial" panose="020B0604020202020204" pitchFamily="34" charset="0"/>
              <a:buChar char="•"/>
              <a:defRPr sz="2200" b="0" i="0" kern="1200">
                <a:solidFill>
                  <a:schemeClr val="tx1"/>
                </a:solidFill>
                <a:latin typeface="Arial" panose="020B0604020202020204" pitchFamily="34" charset="0"/>
                <a:ea typeface="+mn-ea"/>
                <a:cs typeface="Arial" panose="020B0604020202020204" pitchFamily="34" charset="0"/>
              </a:defRPr>
            </a:lvl1pPr>
            <a:lvl2pPr marL="504000" indent="-252000" algn="l" defTabSz="914400" rtl="0" eaLnBrk="1" latinLnBrk="0" hangingPunct="1">
              <a:lnSpc>
                <a:spcPct val="110000"/>
              </a:lnSpc>
              <a:spcBef>
                <a:spcPts val="0"/>
              </a:spcBef>
              <a:buClr>
                <a:schemeClr val="accent1"/>
              </a:buClr>
              <a:buFont typeface="Systemtypsnitt normalt"/>
              <a:buChar char="–"/>
              <a:defRPr sz="2200" b="0" i="0" kern="1200">
                <a:solidFill>
                  <a:schemeClr val="tx1"/>
                </a:solidFill>
                <a:latin typeface="Arial" panose="020B0604020202020204" pitchFamily="34" charset="0"/>
                <a:ea typeface="+mn-ea"/>
                <a:cs typeface="Arial" panose="020B0604020202020204" pitchFamily="34" charset="0"/>
              </a:defRPr>
            </a:lvl2pPr>
            <a:lvl3pPr marL="792000" indent="-252000" algn="l" defTabSz="914400" rtl="0" eaLnBrk="1" latinLnBrk="0" hangingPunct="1">
              <a:lnSpc>
                <a:spcPct val="110000"/>
              </a:lnSpc>
              <a:spcBef>
                <a:spcPts val="0"/>
              </a:spcBef>
              <a:buClr>
                <a:schemeClr val="accent1"/>
              </a:buClr>
              <a:buFont typeface="Systemtypsnitt normalt"/>
              <a:buChar char="–"/>
              <a:defRPr sz="2200" b="0" i="0" kern="1200">
                <a:solidFill>
                  <a:schemeClr val="tx1"/>
                </a:solidFill>
                <a:latin typeface="Arial" panose="020B0604020202020204" pitchFamily="34" charset="0"/>
                <a:ea typeface="+mn-ea"/>
                <a:cs typeface="Arial" panose="020B0604020202020204" pitchFamily="34" charset="0"/>
              </a:defRPr>
            </a:lvl3pPr>
            <a:lvl4pPr marL="1080000" indent="-252000" algn="l" defTabSz="914400" rtl="0" eaLnBrk="1" latinLnBrk="0" hangingPunct="1">
              <a:lnSpc>
                <a:spcPct val="110000"/>
              </a:lnSpc>
              <a:spcBef>
                <a:spcPts val="0"/>
              </a:spcBef>
              <a:buClr>
                <a:schemeClr val="accent1"/>
              </a:buClr>
              <a:buFont typeface="Systemtypsnitt normalt"/>
              <a:buChar char="–"/>
              <a:defRPr sz="2200" b="0" i="0" kern="1200">
                <a:solidFill>
                  <a:schemeClr val="tx1"/>
                </a:solidFill>
                <a:latin typeface="Arial" panose="020B0604020202020204" pitchFamily="34" charset="0"/>
                <a:ea typeface="+mn-ea"/>
                <a:cs typeface="Arial" panose="020B0604020202020204" pitchFamily="34" charset="0"/>
              </a:defRPr>
            </a:lvl4pPr>
            <a:lvl5pPr marL="1368000" indent="-252000" algn="l" defTabSz="914400" rtl="0" eaLnBrk="1" latinLnBrk="0" hangingPunct="1">
              <a:lnSpc>
                <a:spcPct val="110000"/>
              </a:lnSpc>
              <a:spcBef>
                <a:spcPts val="0"/>
              </a:spcBef>
              <a:buClr>
                <a:schemeClr val="accent1"/>
              </a:buClr>
              <a:buFont typeface="Systemtypsnitt normalt"/>
              <a:buChar char="–"/>
              <a:defRPr sz="2200" b="0" i="0" kern="1200">
                <a:solidFill>
                  <a:schemeClr val="tx1"/>
                </a:solidFill>
                <a:latin typeface="Arial" panose="020B0604020202020204" pitchFamily="34" charset="0"/>
                <a:ea typeface="+mn-ea"/>
                <a:cs typeface="Arial" panose="020B0604020202020204" pitchFamily="34" charset="0"/>
              </a:defRPr>
            </a:lvl5pPr>
            <a:lvl6pPr marL="1656000" indent="-252000" algn="l" defTabSz="914400" rtl="0" eaLnBrk="1" latinLnBrk="0" hangingPunct="1">
              <a:lnSpc>
                <a:spcPct val="110000"/>
              </a:lnSpc>
              <a:spcBef>
                <a:spcPts val="0"/>
              </a:spcBef>
              <a:buClr>
                <a:schemeClr val="accent1"/>
              </a:buClr>
              <a:buFont typeface="Systemtypsnitt normalt"/>
              <a:buChar char="–"/>
              <a:defRPr sz="2200" b="0" i="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200000"/>
              </a:lnSpc>
            </a:pPr>
            <a:r>
              <a:rPr lang="sv-SE" dirty="0"/>
              <a:t>Central to </a:t>
            </a:r>
            <a:r>
              <a:rPr lang="sv-SE" dirty="0" err="1"/>
              <a:t>personality</a:t>
            </a:r>
            <a:r>
              <a:rPr lang="sv-SE" dirty="0"/>
              <a:t> disorders</a:t>
            </a:r>
          </a:p>
          <a:p>
            <a:pPr lvl="1">
              <a:lnSpc>
                <a:spcPct val="200000"/>
              </a:lnSpc>
            </a:pPr>
            <a:r>
              <a:rPr lang="sv-SE" dirty="0" err="1"/>
              <a:t>Criterion</a:t>
            </a:r>
            <a:r>
              <a:rPr lang="sv-SE" dirty="0"/>
              <a:t> A </a:t>
            </a:r>
            <a:r>
              <a:rPr lang="en-US" dirty="0"/>
              <a:t>(Self-functioning) in DSM-5 AMPD</a:t>
            </a:r>
          </a:p>
          <a:p>
            <a:pPr lvl="1">
              <a:lnSpc>
                <a:spcPct val="200000"/>
              </a:lnSpc>
            </a:pPr>
            <a:r>
              <a:rPr lang="en-US" dirty="0"/>
              <a:t>Essential feature in ICD-11</a:t>
            </a:r>
          </a:p>
        </p:txBody>
      </p:sp>
      <p:sp>
        <p:nvSpPr>
          <p:cNvPr id="3" name="Content Placeholder 2">
            <a:extLst>
              <a:ext uri="{FF2B5EF4-FFF2-40B4-BE49-F238E27FC236}">
                <a16:creationId xmlns:a16="http://schemas.microsoft.com/office/drawing/2014/main" id="{19A7901B-2EC3-5617-86E2-87279EB1C749}"/>
              </a:ext>
            </a:extLst>
          </p:cNvPr>
          <p:cNvSpPr txBox="1">
            <a:spLocks/>
          </p:cNvSpPr>
          <p:nvPr/>
        </p:nvSpPr>
        <p:spPr>
          <a:xfrm>
            <a:off x="1314451" y="3895675"/>
            <a:ext cx="7612574" cy="1294923"/>
          </a:xfrm>
          <a:prstGeom prst="rect">
            <a:avLst/>
          </a:prstGeom>
        </p:spPr>
        <p:txBody>
          <a:bodyPr/>
          <a:lstStyle>
            <a:lvl1pPr marL="180000" indent="-180000" algn="l" defTabSz="914400" rtl="0" eaLnBrk="1" latinLnBrk="0" hangingPunct="1">
              <a:lnSpc>
                <a:spcPct val="110000"/>
              </a:lnSpc>
              <a:spcBef>
                <a:spcPts val="1200"/>
              </a:spcBef>
              <a:buClr>
                <a:schemeClr val="accent1"/>
              </a:buClr>
              <a:buFont typeface="Arial" panose="020B0604020202020204" pitchFamily="34" charset="0"/>
              <a:buChar char="•"/>
              <a:defRPr sz="2200" b="0" i="0" kern="1200">
                <a:solidFill>
                  <a:schemeClr val="tx1"/>
                </a:solidFill>
                <a:latin typeface="Arial" panose="020B0604020202020204" pitchFamily="34" charset="0"/>
                <a:ea typeface="+mn-ea"/>
                <a:cs typeface="Arial" panose="020B0604020202020204" pitchFamily="34" charset="0"/>
              </a:defRPr>
            </a:lvl1pPr>
            <a:lvl2pPr marL="504000" indent="-252000" algn="l" defTabSz="914400" rtl="0" eaLnBrk="1" latinLnBrk="0" hangingPunct="1">
              <a:lnSpc>
                <a:spcPct val="110000"/>
              </a:lnSpc>
              <a:spcBef>
                <a:spcPts val="0"/>
              </a:spcBef>
              <a:buClr>
                <a:schemeClr val="accent1"/>
              </a:buClr>
              <a:buFont typeface="Systemtypsnitt normalt"/>
              <a:buChar char="–"/>
              <a:defRPr sz="2200" b="0" i="0" kern="1200">
                <a:solidFill>
                  <a:schemeClr val="tx1"/>
                </a:solidFill>
                <a:latin typeface="Arial" panose="020B0604020202020204" pitchFamily="34" charset="0"/>
                <a:ea typeface="+mn-ea"/>
                <a:cs typeface="Arial" panose="020B0604020202020204" pitchFamily="34" charset="0"/>
              </a:defRPr>
            </a:lvl2pPr>
            <a:lvl3pPr marL="792000" indent="-252000" algn="l" defTabSz="914400" rtl="0" eaLnBrk="1" latinLnBrk="0" hangingPunct="1">
              <a:lnSpc>
                <a:spcPct val="110000"/>
              </a:lnSpc>
              <a:spcBef>
                <a:spcPts val="0"/>
              </a:spcBef>
              <a:buClr>
                <a:schemeClr val="accent1"/>
              </a:buClr>
              <a:buFont typeface="Systemtypsnitt normalt"/>
              <a:buChar char="–"/>
              <a:defRPr sz="2200" b="0" i="0" kern="1200">
                <a:solidFill>
                  <a:schemeClr val="tx1"/>
                </a:solidFill>
                <a:latin typeface="Arial" panose="020B0604020202020204" pitchFamily="34" charset="0"/>
                <a:ea typeface="+mn-ea"/>
                <a:cs typeface="Arial" panose="020B0604020202020204" pitchFamily="34" charset="0"/>
              </a:defRPr>
            </a:lvl3pPr>
            <a:lvl4pPr marL="1080000" indent="-252000" algn="l" defTabSz="914400" rtl="0" eaLnBrk="1" latinLnBrk="0" hangingPunct="1">
              <a:lnSpc>
                <a:spcPct val="110000"/>
              </a:lnSpc>
              <a:spcBef>
                <a:spcPts val="0"/>
              </a:spcBef>
              <a:buClr>
                <a:schemeClr val="accent1"/>
              </a:buClr>
              <a:buFont typeface="Systemtypsnitt normalt"/>
              <a:buChar char="–"/>
              <a:defRPr sz="2200" b="0" i="0" kern="1200">
                <a:solidFill>
                  <a:schemeClr val="tx1"/>
                </a:solidFill>
                <a:latin typeface="Arial" panose="020B0604020202020204" pitchFamily="34" charset="0"/>
                <a:ea typeface="+mn-ea"/>
                <a:cs typeface="Arial" panose="020B0604020202020204" pitchFamily="34" charset="0"/>
              </a:defRPr>
            </a:lvl4pPr>
            <a:lvl5pPr marL="1368000" indent="-252000" algn="l" defTabSz="914400" rtl="0" eaLnBrk="1" latinLnBrk="0" hangingPunct="1">
              <a:lnSpc>
                <a:spcPct val="110000"/>
              </a:lnSpc>
              <a:spcBef>
                <a:spcPts val="0"/>
              </a:spcBef>
              <a:buClr>
                <a:schemeClr val="accent1"/>
              </a:buClr>
              <a:buFont typeface="Systemtypsnitt normalt"/>
              <a:buChar char="–"/>
              <a:defRPr sz="2200" b="0" i="0" kern="1200">
                <a:solidFill>
                  <a:schemeClr val="tx1"/>
                </a:solidFill>
                <a:latin typeface="Arial" panose="020B0604020202020204" pitchFamily="34" charset="0"/>
                <a:ea typeface="+mn-ea"/>
                <a:cs typeface="Arial" panose="020B0604020202020204" pitchFamily="34" charset="0"/>
              </a:defRPr>
            </a:lvl5pPr>
            <a:lvl6pPr marL="1656000" indent="-252000" algn="l" defTabSz="914400" rtl="0" eaLnBrk="1" latinLnBrk="0" hangingPunct="1">
              <a:lnSpc>
                <a:spcPct val="110000"/>
              </a:lnSpc>
              <a:spcBef>
                <a:spcPts val="0"/>
              </a:spcBef>
              <a:buClr>
                <a:schemeClr val="accent1"/>
              </a:buClr>
              <a:buFont typeface="Systemtypsnitt normalt"/>
              <a:buChar char="–"/>
              <a:defRPr sz="2200" b="0" i="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200000"/>
              </a:lnSpc>
            </a:pPr>
            <a:r>
              <a:rPr lang="en-US" dirty="0"/>
              <a:t>Heterogeneous presentations:</a:t>
            </a:r>
          </a:p>
          <a:p>
            <a:pPr lvl="1">
              <a:lnSpc>
                <a:spcPct val="200000"/>
              </a:lnSpc>
            </a:pPr>
            <a:r>
              <a:rPr lang="en-US" dirty="0"/>
              <a:t>Externalizing (e.g., anger, unstable relationships)</a:t>
            </a:r>
          </a:p>
          <a:p>
            <a:pPr lvl="1">
              <a:lnSpc>
                <a:spcPct val="200000"/>
              </a:lnSpc>
            </a:pPr>
            <a:r>
              <a:rPr lang="en-US" dirty="0"/>
              <a:t>Internalizing (e.g., identity problems, emptiness)</a:t>
            </a:r>
          </a:p>
        </p:txBody>
      </p:sp>
      <p:grpSp>
        <p:nvGrpSpPr>
          <p:cNvPr id="17" name="Group 16">
            <a:extLst>
              <a:ext uri="{FF2B5EF4-FFF2-40B4-BE49-F238E27FC236}">
                <a16:creationId xmlns:a16="http://schemas.microsoft.com/office/drawing/2014/main" id="{95909E8D-1625-20CC-1BDC-C6D00D1479BE}"/>
              </a:ext>
            </a:extLst>
          </p:cNvPr>
          <p:cNvGrpSpPr/>
          <p:nvPr/>
        </p:nvGrpSpPr>
        <p:grpSpPr>
          <a:xfrm>
            <a:off x="8892054" y="5065727"/>
            <a:ext cx="1519634" cy="1724754"/>
            <a:chOff x="8591929" y="3307139"/>
            <a:chExt cx="2388781" cy="2691903"/>
          </a:xfrm>
        </p:grpSpPr>
        <p:pic>
          <p:nvPicPr>
            <p:cNvPr id="8" name="Graphic 7" descr="Female Profile outline">
              <a:extLst>
                <a:ext uri="{FF2B5EF4-FFF2-40B4-BE49-F238E27FC236}">
                  <a16:creationId xmlns:a16="http://schemas.microsoft.com/office/drawing/2014/main" id="{340671E5-3718-CB84-1FC9-4DCDEFBE9B1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591929" y="3307139"/>
              <a:ext cx="2388781" cy="2388781"/>
            </a:xfrm>
            <a:prstGeom prst="rect">
              <a:avLst/>
            </a:prstGeom>
          </p:spPr>
        </p:pic>
        <p:pic>
          <p:nvPicPr>
            <p:cNvPr id="10" name="Graphic 9" descr="Cloud With Lightning And Rain outline">
              <a:extLst>
                <a:ext uri="{FF2B5EF4-FFF2-40B4-BE49-F238E27FC236}">
                  <a16:creationId xmlns:a16="http://schemas.microsoft.com/office/drawing/2014/main" id="{11603CD5-EA51-E27B-A078-1C64BE85C8A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150711" y="4655418"/>
              <a:ext cx="1343624" cy="1343624"/>
            </a:xfrm>
            <a:prstGeom prst="rect">
              <a:avLst/>
            </a:prstGeom>
          </p:spPr>
        </p:pic>
      </p:grpSp>
      <p:grpSp>
        <p:nvGrpSpPr>
          <p:cNvPr id="22" name="Group 21">
            <a:extLst>
              <a:ext uri="{FF2B5EF4-FFF2-40B4-BE49-F238E27FC236}">
                <a16:creationId xmlns:a16="http://schemas.microsoft.com/office/drawing/2014/main" id="{44DCC889-09EA-60C6-EC38-F8592BC269AB}"/>
              </a:ext>
            </a:extLst>
          </p:cNvPr>
          <p:cNvGrpSpPr/>
          <p:nvPr/>
        </p:nvGrpSpPr>
        <p:grpSpPr>
          <a:xfrm>
            <a:off x="8261863" y="3278582"/>
            <a:ext cx="2369074" cy="1673658"/>
            <a:chOff x="7308114" y="3598131"/>
            <a:chExt cx="2369074" cy="1673658"/>
          </a:xfrm>
        </p:grpSpPr>
        <p:pic>
          <p:nvPicPr>
            <p:cNvPr id="19" name="Graphic 18" descr="Female Profile outline">
              <a:extLst>
                <a:ext uri="{FF2B5EF4-FFF2-40B4-BE49-F238E27FC236}">
                  <a16:creationId xmlns:a16="http://schemas.microsoft.com/office/drawing/2014/main" id="{45362720-0C27-D100-4C11-84745CAB37D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730178" y="3741251"/>
              <a:ext cx="1519634" cy="1530538"/>
            </a:xfrm>
            <a:prstGeom prst="rect">
              <a:avLst/>
            </a:prstGeom>
          </p:spPr>
        </p:pic>
        <p:pic>
          <p:nvPicPr>
            <p:cNvPr id="20" name="Graphic 19" descr="Cloud With Lightning And Rain outline">
              <a:extLst>
                <a:ext uri="{FF2B5EF4-FFF2-40B4-BE49-F238E27FC236}">
                  <a16:creationId xmlns:a16="http://schemas.microsoft.com/office/drawing/2014/main" id="{CBD1805B-E098-B232-5EE4-B53FA427844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822435" y="3682979"/>
              <a:ext cx="854753" cy="860886"/>
            </a:xfrm>
            <a:prstGeom prst="rect">
              <a:avLst/>
            </a:prstGeom>
          </p:spPr>
        </p:pic>
        <p:pic>
          <p:nvPicPr>
            <p:cNvPr id="21" name="Graphic 20" descr="Cloud With Lightning And Rain outline">
              <a:extLst>
                <a:ext uri="{FF2B5EF4-FFF2-40B4-BE49-F238E27FC236}">
                  <a16:creationId xmlns:a16="http://schemas.microsoft.com/office/drawing/2014/main" id="{1ADD7FFE-E3BA-146E-6ABA-CFE0A4F2AE5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308114" y="3598131"/>
              <a:ext cx="854753" cy="860886"/>
            </a:xfrm>
            <a:prstGeom prst="rect">
              <a:avLst/>
            </a:prstGeom>
          </p:spPr>
        </p:pic>
      </p:grpSp>
      <p:sp>
        <p:nvSpPr>
          <p:cNvPr id="25" name="TextBox 24">
            <a:extLst>
              <a:ext uri="{FF2B5EF4-FFF2-40B4-BE49-F238E27FC236}">
                <a16:creationId xmlns:a16="http://schemas.microsoft.com/office/drawing/2014/main" id="{C71AADFE-53E0-4A1B-D899-DA2A108D4207}"/>
              </a:ext>
            </a:extLst>
          </p:cNvPr>
          <p:cNvSpPr txBox="1"/>
          <p:nvPr/>
        </p:nvSpPr>
        <p:spPr>
          <a:xfrm>
            <a:off x="73590" y="6504900"/>
            <a:ext cx="3368622" cy="276999"/>
          </a:xfrm>
          <a:prstGeom prst="rect">
            <a:avLst/>
          </a:prstGeom>
          <a:noFill/>
        </p:spPr>
        <p:txBody>
          <a:bodyPr wrap="square">
            <a:spAutoFit/>
          </a:bodyPr>
          <a:lstStyle/>
          <a:p>
            <a:r>
              <a:rPr lang="en-GB" sz="1200" dirty="0"/>
              <a:t>World Health Organization (2019/2021)</a:t>
            </a:r>
            <a:endParaRPr lang="sv-SE" sz="1200" dirty="0"/>
          </a:p>
        </p:txBody>
      </p:sp>
    </p:spTree>
    <p:extLst>
      <p:ext uri="{BB962C8B-B14F-4D97-AF65-F5344CB8AC3E}">
        <p14:creationId xmlns:p14="http://schemas.microsoft.com/office/powerpoint/2010/main" val="151229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ubrik 8">
            <a:extLst>
              <a:ext uri="{FF2B5EF4-FFF2-40B4-BE49-F238E27FC236}">
                <a16:creationId xmlns:a16="http://schemas.microsoft.com/office/drawing/2014/main" id="{6CDE862A-92AC-D04B-9132-932DAC08AE4D}"/>
              </a:ext>
            </a:extLst>
          </p:cNvPr>
          <p:cNvSpPr>
            <a:spLocks noGrp="1"/>
          </p:cNvSpPr>
          <p:nvPr>
            <p:ph type="title"/>
          </p:nvPr>
        </p:nvSpPr>
        <p:spPr>
          <a:xfrm>
            <a:off x="1023729" y="460393"/>
            <a:ext cx="10360131" cy="1199860"/>
          </a:xfrm>
        </p:spPr>
        <p:txBody>
          <a:bodyPr anchor="ctr">
            <a:normAutofit/>
          </a:bodyPr>
          <a:lstStyle/>
          <a:p>
            <a:r>
              <a:rPr lang="en-GB" sz="4100" dirty="0"/>
              <a:t>The Self-Concept and Identity Measure</a:t>
            </a:r>
          </a:p>
        </p:txBody>
      </p:sp>
      <p:sp>
        <p:nvSpPr>
          <p:cNvPr id="2" name="TextBox 1">
            <a:extLst>
              <a:ext uri="{FF2B5EF4-FFF2-40B4-BE49-F238E27FC236}">
                <a16:creationId xmlns:a16="http://schemas.microsoft.com/office/drawing/2014/main" id="{8CC0BE6E-6888-5C8C-275B-00257FB198B0}"/>
              </a:ext>
            </a:extLst>
          </p:cNvPr>
          <p:cNvSpPr txBox="1"/>
          <p:nvPr/>
        </p:nvSpPr>
        <p:spPr>
          <a:xfrm>
            <a:off x="1023729" y="1376132"/>
            <a:ext cx="6097656" cy="276999"/>
          </a:xfrm>
          <a:prstGeom prst="rect">
            <a:avLst/>
          </a:prstGeom>
          <a:noFill/>
        </p:spPr>
        <p:txBody>
          <a:bodyPr wrap="square">
            <a:spAutoFit/>
          </a:bodyPr>
          <a:lstStyle/>
          <a:p>
            <a:r>
              <a:rPr lang="en-GB" sz="1200" dirty="0"/>
              <a:t>Kaufman et al. (2015)</a:t>
            </a:r>
          </a:p>
        </p:txBody>
      </p:sp>
      <p:sp>
        <p:nvSpPr>
          <p:cNvPr id="6" name="Rubrik 1">
            <a:extLst>
              <a:ext uri="{FF2B5EF4-FFF2-40B4-BE49-F238E27FC236}">
                <a16:creationId xmlns:a16="http://schemas.microsoft.com/office/drawing/2014/main" id="{C7568C28-B693-098B-4847-F9D164E5C2CE}"/>
              </a:ext>
            </a:extLst>
          </p:cNvPr>
          <p:cNvSpPr txBox="1">
            <a:spLocks/>
          </p:cNvSpPr>
          <p:nvPr/>
        </p:nvSpPr>
        <p:spPr>
          <a:xfrm>
            <a:off x="3634724" y="3120773"/>
            <a:ext cx="2913910" cy="615553"/>
          </a:xfrm>
          <a:prstGeom prst="rect">
            <a:avLst/>
          </a:prstGeom>
          <a:ln>
            <a:noFill/>
          </a:ln>
        </p:spPr>
        <p:txBody>
          <a:bodyPr vert="horz" wrap="square" lIns="0" tIns="0" rIns="0" bIns="0" rtlCol="0" anchor="ctr" anchorCtr="0">
            <a:spAutoFit/>
          </a:bodyPr>
          <a:lstStyle>
            <a:lvl1pPr algn="ctr" defTabSz="914400" rtl="0" eaLnBrk="1" latinLnBrk="0" hangingPunct="1">
              <a:lnSpc>
                <a:spcPct val="100000"/>
              </a:lnSpc>
              <a:spcBef>
                <a:spcPct val="0"/>
              </a:spcBef>
              <a:buNone/>
              <a:defRPr sz="4000" b="0" i="0" kern="1200">
                <a:solidFill>
                  <a:schemeClr val="accent1"/>
                </a:solidFill>
                <a:latin typeface="Times New Roman" panose="02020603050405020304" pitchFamily="18" charset="0"/>
                <a:ea typeface="+mj-ea"/>
                <a:cs typeface="Times New Roman" panose="02020603050405020304" pitchFamily="18" charset="0"/>
              </a:defRPr>
            </a:lvl1pPr>
          </a:lstStyle>
          <a:p>
            <a:r>
              <a:rPr lang="en-GB" sz="2000" dirty="0"/>
              <a:t>“I imitate other people instead of being myself”</a:t>
            </a:r>
          </a:p>
        </p:txBody>
      </p:sp>
      <p:sp>
        <p:nvSpPr>
          <p:cNvPr id="7" name="Rubrik 1">
            <a:extLst>
              <a:ext uri="{FF2B5EF4-FFF2-40B4-BE49-F238E27FC236}">
                <a16:creationId xmlns:a16="http://schemas.microsoft.com/office/drawing/2014/main" id="{2E9C8563-A054-0AC0-24E7-4F86A8D99571}"/>
              </a:ext>
            </a:extLst>
          </p:cNvPr>
          <p:cNvSpPr txBox="1">
            <a:spLocks/>
          </p:cNvSpPr>
          <p:nvPr/>
        </p:nvSpPr>
        <p:spPr>
          <a:xfrm>
            <a:off x="4207475" y="2461991"/>
            <a:ext cx="2913910" cy="615553"/>
          </a:xfrm>
          <a:prstGeom prst="rect">
            <a:avLst/>
          </a:prstGeom>
          <a:ln>
            <a:noFill/>
          </a:ln>
        </p:spPr>
        <p:txBody>
          <a:bodyPr vert="horz" wrap="square" lIns="0" tIns="0" rIns="0" bIns="0" rtlCol="0" anchor="ctr" anchorCtr="0">
            <a:spAutoFit/>
          </a:bodyPr>
          <a:lstStyle>
            <a:lvl1pPr algn="ctr" defTabSz="914400" rtl="0" eaLnBrk="1" latinLnBrk="0" hangingPunct="1">
              <a:lnSpc>
                <a:spcPct val="100000"/>
              </a:lnSpc>
              <a:spcBef>
                <a:spcPct val="0"/>
              </a:spcBef>
              <a:buNone/>
              <a:defRPr sz="4000" b="0" i="0" kern="1200">
                <a:solidFill>
                  <a:schemeClr val="accent1"/>
                </a:solidFill>
                <a:latin typeface="Times New Roman" panose="02020603050405020304" pitchFamily="18" charset="0"/>
                <a:ea typeface="+mj-ea"/>
                <a:cs typeface="Times New Roman" panose="02020603050405020304" pitchFamily="18" charset="0"/>
              </a:defRPr>
            </a:lvl1pPr>
          </a:lstStyle>
          <a:p>
            <a:r>
              <a:rPr lang="en-GB" sz="2000" dirty="0"/>
              <a:t>“I always have a good sense of what is important to me”</a:t>
            </a:r>
          </a:p>
        </p:txBody>
      </p:sp>
      <p:sp>
        <p:nvSpPr>
          <p:cNvPr id="10" name="Rubrik 1">
            <a:extLst>
              <a:ext uri="{FF2B5EF4-FFF2-40B4-BE49-F238E27FC236}">
                <a16:creationId xmlns:a16="http://schemas.microsoft.com/office/drawing/2014/main" id="{6314A901-6611-16EA-CF4D-B4171927AF2D}"/>
              </a:ext>
            </a:extLst>
          </p:cNvPr>
          <p:cNvSpPr txBox="1">
            <a:spLocks/>
          </p:cNvSpPr>
          <p:nvPr/>
        </p:nvSpPr>
        <p:spPr>
          <a:xfrm>
            <a:off x="3013255" y="3959884"/>
            <a:ext cx="2388440" cy="307777"/>
          </a:xfrm>
          <a:prstGeom prst="rect">
            <a:avLst/>
          </a:prstGeom>
          <a:ln>
            <a:noFill/>
          </a:ln>
        </p:spPr>
        <p:txBody>
          <a:bodyPr vert="horz" wrap="square" lIns="0" tIns="0" rIns="0" bIns="0" rtlCol="0" anchor="ctr" anchorCtr="0">
            <a:spAutoFit/>
          </a:bodyPr>
          <a:lstStyle>
            <a:lvl1pPr algn="ctr" defTabSz="914400" rtl="0" eaLnBrk="1" latinLnBrk="0" hangingPunct="1">
              <a:lnSpc>
                <a:spcPct val="100000"/>
              </a:lnSpc>
              <a:spcBef>
                <a:spcPct val="0"/>
              </a:spcBef>
              <a:buNone/>
              <a:defRPr sz="4000" b="0" i="0" kern="1200">
                <a:solidFill>
                  <a:schemeClr val="accent1"/>
                </a:solidFill>
                <a:latin typeface="Times New Roman" panose="02020603050405020304" pitchFamily="18" charset="0"/>
                <a:ea typeface="+mj-ea"/>
                <a:cs typeface="Times New Roman" panose="02020603050405020304" pitchFamily="18" charset="0"/>
              </a:defRPr>
            </a:lvl1pPr>
          </a:lstStyle>
          <a:p>
            <a:r>
              <a:rPr lang="en-GB" sz="2000" dirty="0"/>
              <a:t>“I am broken”</a:t>
            </a:r>
          </a:p>
        </p:txBody>
      </p:sp>
      <p:pic>
        <p:nvPicPr>
          <p:cNvPr id="13" name="Graphic 12" descr="Clipboard with solid fill">
            <a:extLst>
              <a:ext uri="{FF2B5EF4-FFF2-40B4-BE49-F238E27FC236}">
                <a16:creationId xmlns:a16="http://schemas.microsoft.com/office/drawing/2014/main" id="{1651DAEB-FA8B-37AA-1805-E18D30DB703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730130" y="461732"/>
            <a:ext cx="914400" cy="914400"/>
          </a:xfrm>
          <a:prstGeom prst="rect">
            <a:avLst/>
          </a:prstGeom>
        </p:spPr>
      </p:pic>
      <p:sp>
        <p:nvSpPr>
          <p:cNvPr id="11" name="TextBox 10">
            <a:extLst>
              <a:ext uri="{FF2B5EF4-FFF2-40B4-BE49-F238E27FC236}">
                <a16:creationId xmlns:a16="http://schemas.microsoft.com/office/drawing/2014/main" id="{75AF2842-42CA-CAD5-0DBE-EC22AD4EEE91}"/>
              </a:ext>
            </a:extLst>
          </p:cNvPr>
          <p:cNvSpPr txBox="1"/>
          <p:nvPr/>
        </p:nvSpPr>
        <p:spPr>
          <a:xfrm>
            <a:off x="894884" y="1653131"/>
            <a:ext cx="6329466" cy="4613507"/>
          </a:xfrm>
          <a:prstGeom prst="rect">
            <a:avLst/>
          </a:prstGeom>
          <a:noFill/>
        </p:spPr>
        <p:txBody>
          <a:bodyPr wrap="square" rtlCol="0">
            <a:spAutoFit/>
          </a:bodyPr>
          <a:lstStyle/>
          <a:p>
            <a:pPr>
              <a:lnSpc>
                <a:spcPct val="200000"/>
              </a:lnSpc>
            </a:pPr>
            <a:r>
              <a:rPr lang="sv-SE" sz="2000" b="1" dirty="0"/>
              <a:t>A </a:t>
            </a:r>
            <a:r>
              <a:rPr lang="sv-SE" sz="2000" b="1" dirty="0" err="1"/>
              <a:t>dimensional</a:t>
            </a:r>
            <a:r>
              <a:rPr lang="sv-SE" sz="2000" b="1" dirty="0"/>
              <a:t> </a:t>
            </a:r>
            <a:r>
              <a:rPr lang="sv-SE" sz="2000" b="1" dirty="0" err="1"/>
              <a:t>measure</a:t>
            </a:r>
            <a:r>
              <a:rPr lang="sv-SE" sz="2000" b="1" dirty="0"/>
              <a:t> </a:t>
            </a:r>
            <a:r>
              <a:rPr lang="sv-SE" sz="2000" b="1" dirty="0" err="1"/>
              <a:t>of</a:t>
            </a:r>
            <a:r>
              <a:rPr lang="sv-SE" sz="2000" b="1" dirty="0"/>
              <a:t> </a:t>
            </a:r>
            <a:r>
              <a:rPr lang="sv-SE" sz="2000" b="1" dirty="0" err="1"/>
              <a:t>identity</a:t>
            </a:r>
            <a:r>
              <a:rPr lang="sv-SE" sz="2000" b="1" dirty="0"/>
              <a:t> </a:t>
            </a:r>
            <a:r>
              <a:rPr lang="sv-SE" sz="2000" b="1" dirty="0" err="1"/>
              <a:t>functioning</a:t>
            </a:r>
            <a:endParaRPr lang="sv-SE" sz="2000" dirty="0"/>
          </a:p>
          <a:p>
            <a:pPr marL="285750" indent="-285750">
              <a:lnSpc>
                <a:spcPct val="200000"/>
              </a:lnSpc>
              <a:buFontTx/>
              <a:buChar char="-"/>
            </a:pPr>
            <a:r>
              <a:rPr lang="sv-SE" sz="2000" dirty="0" err="1"/>
              <a:t>Consolidated</a:t>
            </a:r>
            <a:r>
              <a:rPr lang="sv-SE" sz="2000" dirty="0"/>
              <a:t> </a:t>
            </a:r>
            <a:r>
              <a:rPr lang="sv-SE" sz="2000" dirty="0" err="1"/>
              <a:t>identity</a:t>
            </a:r>
            <a:endParaRPr lang="sv-SE" sz="2000" dirty="0"/>
          </a:p>
          <a:p>
            <a:pPr marL="285750" indent="-285750">
              <a:lnSpc>
                <a:spcPct val="200000"/>
              </a:lnSpc>
              <a:buFontTx/>
              <a:buChar char="-"/>
            </a:pPr>
            <a:r>
              <a:rPr lang="sv-SE" sz="2000" dirty="0" err="1"/>
              <a:t>Disturbed</a:t>
            </a:r>
            <a:r>
              <a:rPr lang="sv-SE" sz="2000" dirty="0"/>
              <a:t> </a:t>
            </a:r>
            <a:r>
              <a:rPr lang="sv-SE" sz="2000" dirty="0" err="1"/>
              <a:t>identity</a:t>
            </a:r>
            <a:endParaRPr lang="sv-SE" sz="2000" dirty="0"/>
          </a:p>
          <a:p>
            <a:pPr marL="285750" indent="-285750">
              <a:lnSpc>
                <a:spcPct val="200000"/>
              </a:lnSpc>
              <a:buFontTx/>
              <a:buChar char="-"/>
            </a:pPr>
            <a:r>
              <a:rPr lang="sv-SE" sz="2000" dirty="0"/>
              <a:t>Lack </a:t>
            </a:r>
            <a:r>
              <a:rPr lang="sv-SE" sz="2000" dirty="0" err="1"/>
              <a:t>of</a:t>
            </a:r>
            <a:r>
              <a:rPr lang="sv-SE" sz="2000" dirty="0"/>
              <a:t> </a:t>
            </a:r>
            <a:r>
              <a:rPr lang="sv-SE" sz="2000" dirty="0" err="1"/>
              <a:t>identity</a:t>
            </a:r>
            <a:endParaRPr lang="sv-SE" sz="2000" dirty="0"/>
          </a:p>
          <a:p>
            <a:pPr marL="285750" indent="-285750">
              <a:buFontTx/>
              <a:buChar char="-"/>
            </a:pPr>
            <a:endParaRPr lang="sv-SE" sz="2000" dirty="0"/>
          </a:p>
          <a:p>
            <a:pPr>
              <a:lnSpc>
                <a:spcPct val="200000"/>
              </a:lnSpc>
            </a:pPr>
            <a:r>
              <a:rPr lang="sv-SE" sz="2000" b="1" dirty="0" err="1"/>
              <a:t>Key</a:t>
            </a:r>
            <a:r>
              <a:rPr lang="sv-SE" sz="2000" b="1" dirty="0"/>
              <a:t> features: </a:t>
            </a:r>
          </a:p>
          <a:p>
            <a:pPr marL="285750" indent="-285750">
              <a:lnSpc>
                <a:spcPct val="200000"/>
              </a:lnSpc>
              <a:buFontTx/>
              <a:buChar char="-"/>
            </a:pPr>
            <a:r>
              <a:rPr lang="sv-SE" sz="2000" dirty="0" err="1"/>
              <a:t>Captures</a:t>
            </a:r>
            <a:r>
              <a:rPr lang="sv-SE" sz="2000" dirty="0"/>
              <a:t> </a:t>
            </a:r>
            <a:r>
              <a:rPr lang="sv-SE" sz="2000" dirty="0" err="1"/>
              <a:t>both</a:t>
            </a:r>
            <a:r>
              <a:rPr lang="sv-SE" sz="2000" dirty="0"/>
              <a:t> </a:t>
            </a:r>
            <a:r>
              <a:rPr lang="sv-SE" sz="2000" dirty="0" err="1"/>
              <a:t>healthy</a:t>
            </a:r>
            <a:r>
              <a:rPr lang="sv-SE" sz="2000" dirty="0"/>
              <a:t> and </a:t>
            </a:r>
            <a:r>
              <a:rPr lang="sv-SE" sz="2000" dirty="0" err="1"/>
              <a:t>pathological</a:t>
            </a:r>
            <a:r>
              <a:rPr lang="sv-SE" sz="2000" dirty="0"/>
              <a:t> </a:t>
            </a:r>
            <a:r>
              <a:rPr lang="sv-SE" sz="2000" dirty="0" err="1"/>
              <a:t>identity</a:t>
            </a:r>
            <a:endParaRPr lang="sv-SE" sz="2000" dirty="0"/>
          </a:p>
          <a:p>
            <a:pPr marL="285750" indent="-285750">
              <a:lnSpc>
                <a:spcPct val="200000"/>
              </a:lnSpc>
              <a:buFontTx/>
              <a:buChar char="-"/>
            </a:pPr>
            <a:r>
              <a:rPr lang="sv-SE" sz="2000" dirty="0" err="1"/>
              <a:t>Includes</a:t>
            </a:r>
            <a:r>
              <a:rPr lang="sv-SE" sz="2000" dirty="0"/>
              <a:t> </a:t>
            </a:r>
            <a:r>
              <a:rPr lang="sv-SE" sz="2000" dirty="0" err="1"/>
              <a:t>novel</a:t>
            </a:r>
            <a:r>
              <a:rPr lang="sv-SE" sz="2000" dirty="0"/>
              <a:t> dimension - Lack </a:t>
            </a:r>
            <a:r>
              <a:rPr lang="sv-SE" sz="2000" dirty="0" err="1"/>
              <a:t>of</a:t>
            </a:r>
            <a:r>
              <a:rPr lang="sv-SE" sz="2000" dirty="0"/>
              <a:t> </a:t>
            </a:r>
            <a:r>
              <a:rPr lang="sv-SE" sz="2000" dirty="0" err="1"/>
              <a:t>Identity</a:t>
            </a:r>
            <a:endParaRPr lang="sv-SE" sz="2000" dirty="0"/>
          </a:p>
        </p:txBody>
      </p:sp>
      <p:sp>
        <p:nvSpPr>
          <p:cNvPr id="4" name="TextBox 3">
            <a:extLst>
              <a:ext uri="{FF2B5EF4-FFF2-40B4-BE49-F238E27FC236}">
                <a16:creationId xmlns:a16="http://schemas.microsoft.com/office/drawing/2014/main" id="{A02CCB28-E878-41BD-5469-B69E4B14EF94}"/>
              </a:ext>
            </a:extLst>
          </p:cNvPr>
          <p:cNvSpPr txBox="1"/>
          <p:nvPr/>
        </p:nvSpPr>
        <p:spPr>
          <a:xfrm>
            <a:off x="7392691" y="2848682"/>
            <a:ext cx="4674878" cy="2222403"/>
          </a:xfrm>
          <a:prstGeom prst="rect">
            <a:avLst/>
          </a:prstGeom>
          <a:noFill/>
        </p:spPr>
        <p:txBody>
          <a:bodyPr wrap="square">
            <a:spAutoFit/>
          </a:bodyPr>
          <a:lstStyle/>
          <a:p>
            <a:pPr>
              <a:lnSpc>
                <a:spcPct val="200000"/>
              </a:lnSpc>
            </a:pPr>
            <a:r>
              <a:rPr lang="sv-SE" sz="1800" b="1" dirty="0" err="1"/>
              <a:t>Used</a:t>
            </a:r>
            <a:r>
              <a:rPr lang="sv-SE" sz="1800" b="1" dirty="0"/>
              <a:t> in </a:t>
            </a:r>
            <a:r>
              <a:rPr lang="sv-SE" sz="1800" b="1" dirty="0" err="1"/>
              <a:t>ongoing</a:t>
            </a:r>
            <a:r>
              <a:rPr lang="sv-SE" sz="1800" b="1" dirty="0"/>
              <a:t> research, </a:t>
            </a:r>
            <a:r>
              <a:rPr lang="sv-SE" sz="1800" b="1" dirty="0" err="1"/>
              <a:t>including</a:t>
            </a:r>
            <a:r>
              <a:rPr lang="sv-SE" sz="1800" dirty="0"/>
              <a:t>:</a:t>
            </a:r>
          </a:p>
          <a:p>
            <a:pPr marL="285750" indent="-285750">
              <a:lnSpc>
                <a:spcPct val="200000"/>
              </a:lnSpc>
              <a:buFontTx/>
              <a:buChar char="-"/>
            </a:pPr>
            <a:r>
              <a:rPr lang="sv-SE" sz="1800" dirty="0"/>
              <a:t>Gender </a:t>
            </a:r>
            <a:r>
              <a:rPr lang="sv-SE" sz="1800" dirty="0" err="1"/>
              <a:t>dysphoria</a:t>
            </a:r>
            <a:endParaRPr lang="sv-SE" sz="1800" dirty="0"/>
          </a:p>
          <a:p>
            <a:pPr marL="285750" indent="-285750">
              <a:lnSpc>
                <a:spcPct val="200000"/>
              </a:lnSpc>
              <a:buFontTx/>
              <a:buChar char="-"/>
            </a:pPr>
            <a:r>
              <a:rPr lang="sv-SE" sz="1800" dirty="0" err="1"/>
              <a:t>Identity</a:t>
            </a:r>
            <a:r>
              <a:rPr lang="sv-SE" sz="1800" dirty="0"/>
              <a:t> </a:t>
            </a:r>
            <a:r>
              <a:rPr lang="sv-SE" sz="1800" dirty="0" err="1"/>
              <a:t>development</a:t>
            </a:r>
            <a:r>
              <a:rPr lang="sv-SE" sz="1800" dirty="0"/>
              <a:t> </a:t>
            </a:r>
            <a:r>
              <a:rPr lang="sv-SE" dirty="0"/>
              <a:t>(</a:t>
            </a:r>
            <a:r>
              <a:rPr lang="sv-SE" sz="1800" dirty="0"/>
              <a:t>BUP)</a:t>
            </a:r>
          </a:p>
          <a:p>
            <a:pPr marL="285750" indent="-285750">
              <a:lnSpc>
                <a:spcPct val="200000"/>
              </a:lnSpc>
              <a:buFontTx/>
              <a:buChar char="-"/>
            </a:pPr>
            <a:r>
              <a:rPr lang="sv-SE" sz="1800" dirty="0"/>
              <a:t>DBT </a:t>
            </a:r>
            <a:r>
              <a:rPr lang="sv-SE" sz="1800" dirty="0" err="1"/>
              <a:t>treatment</a:t>
            </a:r>
            <a:r>
              <a:rPr lang="sv-SE" sz="1800" dirty="0"/>
              <a:t> </a:t>
            </a:r>
            <a:r>
              <a:rPr lang="sv-SE" sz="1800" dirty="0" err="1"/>
              <a:t>outcomes</a:t>
            </a:r>
            <a:endParaRPr lang="sv-SE" sz="1800" dirty="0"/>
          </a:p>
        </p:txBody>
      </p:sp>
    </p:spTree>
    <p:extLst>
      <p:ext uri="{BB962C8B-B14F-4D97-AF65-F5344CB8AC3E}">
        <p14:creationId xmlns:p14="http://schemas.microsoft.com/office/powerpoint/2010/main" val="3666140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3" end="3"/>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1">
                                            <p:txEl>
                                              <p:pRg st="7" end="7"/>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
                                            <p:txEl>
                                              <p:pRg st="0" end="0"/>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
                                            <p:txEl>
                                              <p:pRg st="1" end="1"/>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
                                            <p:txEl>
                                              <p:pRg st="2" end="2"/>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DD591-92B3-2E34-1F5C-480361045A65}"/>
              </a:ext>
            </a:extLst>
          </p:cNvPr>
          <p:cNvSpPr>
            <a:spLocks noGrp="1"/>
          </p:cNvSpPr>
          <p:nvPr>
            <p:ph type="title"/>
          </p:nvPr>
        </p:nvSpPr>
        <p:spPr>
          <a:xfrm>
            <a:off x="984753" y="608937"/>
            <a:ext cx="11088000" cy="615553"/>
          </a:xfrm>
        </p:spPr>
        <p:txBody>
          <a:bodyPr/>
          <a:lstStyle/>
          <a:p>
            <a:r>
              <a:rPr lang="sv-SE" dirty="0" err="1"/>
              <a:t>How</a:t>
            </a:r>
            <a:r>
              <a:rPr lang="sv-SE" dirty="0"/>
              <a:t> </a:t>
            </a:r>
            <a:r>
              <a:rPr lang="sv-SE" dirty="0" err="1"/>
              <a:t>could</a:t>
            </a:r>
            <a:r>
              <a:rPr lang="sv-SE" dirty="0"/>
              <a:t> SCIM be </a:t>
            </a:r>
            <a:r>
              <a:rPr lang="sv-SE" dirty="0" err="1"/>
              <a:t>used</a:t>
            </a:r>
            <a:r>
              <a:rPr lang="sv-SE" dirty="0"/>
              <a:t> </a:t>
            </a:r>
            <a:r>
              <a:rPr lang="sv-SE" dirty="0" err="1"/>
              <a:t>clinically</a:t>
            </a:r>
            <a:r>
              <a:rPr lang="sv-SE" dirty="0"/>
              <a:t>?</a:t>
            </a:r>
          </a:p>
        </p:txBody>
      </p:sp>
      <p:pic>
        <p:nvPicPr>
          <p:cNvPr id="14" name="Graphic 13" descr="Clipboard with solid fill">
            <a:extLst>
              <a:ext uri="{FF2B5EF4-FFF2-40B4-BE49-F238E27FC236}">
                <a16:creationId xmlns:a16="http://schemas.microsoft.com/office/drawing/2014/main" id="{05B72E24-0671-7EB1-C843-A8EF22953C3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411579" y="641279"/>
            <a:ext cx="1591336" cy="1591336"/>
          </a:xfrm>
          <a:prstGeom prst="rect">
            <a:avLst/>
          </a:prstGeom>
        </p:spPr>
      </p:pic>
      <p:sp>
        <p:nvSpPr>
          <p:cNvPr id="3" name="Content Placeholder 2">
            <a:extLst>
              <a:ext uri="{FF2B5EF4-FFF2-40B4-BE49-F238E27FC236}">
                <a16:creationId xmlns:a16="http://schemas.microsoft.com/office/drawing/2014/main" id="{052039FE-68EF-F791-6049-902138C0C066}"/>
              </a:ext>
            </a:extLst>
          </p:cNvPr>
          <p:cNvSpPr txBox="1">
            <a:spLocks/>
          </p:cNvSpPr>
          <p:nvPr/>
        </p:nvSpPr>
        <p:spPr>
          <a:xfrm>
            <a:off x="984753" y="1649404"/>
            <a:ext cx="9120142" cy="4952874"/>
          </a:xfrm>
          <a:prstGeom prst="rect">
            <a:avLst/>
          </a:prstGeom>
        </p:spPr>
        <p:txBody>
          <a:bodyPr/>
          <a:lstStyle>
            <a:lvl1pPr marL="180000" indent="-180000" algn="l" defTabSz="914400" rtl="0" eaLnBrk="1" latinLnBrk="0" hangingPunct="1">
              <a:lnSpc>
                <a:spcPct val="110000"/>
              </a:lnSpc>
              <a:spcBef>
                <a:spcPts val="1200"/>
              </a:spcBef>
              <a:buClr>
                <a:schemeClr val="accent1"/>
              </a:buClr>
              <a:buFont typeface="Arial" panose="020B0604020202020204" pitchFamily="34" charset="0"/>
              <a:buChar char="•"/>
              <a:defRPr sz="2200" b="0" i="0" kern="1200">
                <a:solidFill>
                  <a:schemeClr val="tx1"/>
                </a:solidFill>
                <a:latin typeface="Arial" panose="020B0604020202020204" pitchFamily="34" charset="0"/>
                <a:ea typeface="+mn-ea"/>
                <a:cs typeface="Arial" panose="020B0604020202020204" pitchFamily="34" charset="0"/>
              </a:defRPr>
            </a:lvl1pPr>
            <a:lvl2pPr marL="504000" indent="-252000" algn="l" defTabSz="914400" rtl="0" eaLnBrk="1" latinLnBrk="0" hangingPunct="1">
              <a:lnSpc>
                <a:spcPct val="110000"/>
              </a:lnSpc>
              <a:spcBef>
                <a:spcPts val="0"/>
              </a:spcBef>
              <a:buClr>
                <a:schemeClr val="accent1"/>
              </a:buClr>
              <a:buFont typeface="Systemtypsnitt normalt"/>
              <a:buChar char="–"/>
              <a:defRPr sz="2200" b="0" i="0" kern="1200">
                <a:solidFill>
                  <a:schemeClr val="tx1"/>
                </a:solidFill>
                <a:latin typeface="Arial" panose="020B0604020202020204" pitchFamily="34" charset="0"/>
                <a:ea typeface="+mn-ea"/>
                <a:cs typeface="Arial" panose="020B0604020202020204" pitchFamily="34" charset="0"/>
              </a:defRPr>
            </a:lvl2pPr>
            <a:lvl3pPr marL="792000" indent="-252000" algn="l" defTabSz="914400" rtl="0" eaLnBrk="1" latinLnBrk="0" hangingPunct="1">
              <a:lnSpc>
                <a:spcPct val="110000"/>
              </a:lnSpc>
              <a:spcBef>
                <a:spcPts val="0"/>
              </a:spcBef>
              <a:buClr>
                <a:schemeClr val="accent1"/>
              </a:buClr>
              <a:buFont typeface="Systemtypsnitt normalt"/>
              <a:buChar char="–"/>
              <a:defRPr sz="2200" b="0" i="0" kern="1200">
                <a:solidFill>
                  <a:schemeClr val="tx1"/>
                </a:solidFill>
                <a:latin typeface="Arial" panose="020B0604020202020204" pitchFamily="34" charset="0"/>
                <a:ea typeface="+mn-ea"/>
                <a:cs typeface="Arial" panose="020B0604020202020204" pitchFamily="34" charset="0"/>
              </a:defRPr>
            </a:lvl3pPr>
            <a:lvl4pPr marL="1080000" indent="-252000" algn="l" defTabSz="914400" rtl="0" eaLnBrk="1" latinLnBrk="0" hangingPunct="1">
              <a:lnSpc>
                <a:spcPct val="110000"/>
              </a:lnSpc>
              <a:spcBef>
                <a:spcPts val="0"/>
              </a:spcBef>
              <a:buClr>
                <a:schemeClr val="accent1"/>
              </a:buClr>
              <a:buFont typeface="Systemtypsnitt normalt"/>
              <a:buChar char="–"/>
              <a:defRPr sz="2200" b="0" i="0" kern="1200">
                <a:solidFill>
                  <a:schemeClr val="tx1"/>
                </a:solidFill>
                <a:latin typeface="Arial" panose="020B0604020202020204" pitchFamily="34" charset="0"/>
                <a:ea typeface="+mn-ea"/>
                <a:cs typeface="Arial" panose="020B0604020202020204" pitchFamily="34" charset="0"/>
              </a:defRPr>
            </a:lvl4pPr>
            <a:lvl5pPr marL="1368000" indent="-252000" algn="l" defTabSz="914400" rtl="0" eaLnBrk="1" latinLnBrk="0" hangingPunct="1">
              <a:lnSpc>
                <a:spcPct val="110000"/>
              </a:lnSpc>
              <a:spcBef>
                <a:spcPts val="0"/>
              </a:spcBef>
              <a:buClr>
                <a:schemeClr val="accent1"/>
              </a:buClr>
              <a:buFont typeface="Systemtypsnitt normalt"/>
              <a:buChar char="–"/>
              <a:defRPr sz="2200" b="0" i="0" kern="1200">
                <a:solidFill>
                  <a:schemeClr val="tx1"/>
                </a:solidFill>
                <a:latin typeface="Arial" panose="020B0604020202020204" pitchFamily="34" charset="0"/>
                <a:ea typeface="+mn-ea"/>
                <a:cs typeface="Arial" panose="020B0604020202020204" pitchFamily="34" charset="0"/>
              </a:defRPr>
            </a:lvl5pPr>
            <a:lvl6pPr marL="1656000" indent="-252000" algn="l" defTabSz="914400" rtl="0" eaLnBrk="1" latinLnBrk="0" hangingPunct="1">
              <a:lnSpc>
                <a:spcPct val="110000"/>
              </a:lnSpc>
              <a:spcBef>
                <a:spcPts val="0"/>
              </a:spcBef>
              <a:buClr>
                <a:schemeClr val="accent1"/>
              </a:buClr>
              <a:buFont typeface="Systemtypsnitt normalt"/>
              <a:buChar char="–"/>
              <a:defRPr sz="2200" b="0" i="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b="1" dirty="0"/>
              <a:t>Clinical </a:t>
            </a:r>
            <a:r>
              <a:rPr lang="sv-SE" b="1" dirty="0" err="1"/>
              <a:t>use</a:t>
            </a:r>
            <a:endParaRPr lang="sv-SE" b="1" dirty="0"/>
          </a:p>
          <a:p>
            <a:r>
              <a:rPr lang="sv-SE" dirty="0" err="1"/>
              <a:t>More</a:t>
            </a:r>
            <a:r>
              <a:rPr lang="sv-SE" dirty="0"/>
              <a:t> </a:t>
            </a:r>
            <a:r>
              <a:rPr lang="sv-SE" dirty="0" err="1"/>
              <a:t>detailed</a:t>
            </a:r>
            <a:r>
              <a:rPr lang="sv-SE" dirty="0"/>
              <a:t> </a:t>
            </a:r>
            <a:r>
              <a:rPr lang="sv-SE" dirty="0" err="1"/>
              <a:t>assessment</a:t>
            </a:r>
            <a:r>
              <a:rPr lang="sv-SE" dirty="0"/>
              <a:t> </a:t>
            </a:r>
            <a:r>
              <a:rPr lang="sv-SE" dirty="0" err="1"/>
              <a:t>of</a:t>
            </a:r>
            <a:r>
              <a:rPr lang="sv-SE" dirty="0"/>
              <a:t> </a:t>
            </a:r>
            <a:r>
              <a:rPr lang="sv-SE" dirty="0" err="1"/>
              <a:t>identity</a:t>
            </a:r>
            <a:endParaRPr lang="sv-SE" dirty="0"/>
          </a:p>
          <a:p>
            <a:r>
              <a:rPr lang="sv-SE" dirty="0" err="1"/>
              <a:t>Exploring</a:t>
            </a:r>
            <a:r>
              <a:rPr lang="sv-SE" dirty="0"/>
              <a:t> </a:t>
            </a:r>
            <a:r>
              <a:rPr lang="sv-SE" dirty="0" err="1"/>
              <a:t>identity</a:t>
            </a:r>
            <a:r>
              <a:rPr lang="sv-SE" dirty="0"/>
              <a:t> in </a:t>
            </a:r>
            <a:r>
              <a:rPr lang="sv-SE" dirty="0" err="1"/>
              <a:t>therapy</a:t>
            </a:r>
            <a:endParaRPr lang="sv-SE" dirty="0"/>
          </a:p>
          <a:p>
            <a:r>
              <a:rPr lang="sv-SE" dirty="0" err="1"/>
              <a:t>Identifying</a:t>
            </a:r>
            <a:r>
              <a:rPr lang="sv-SE" dirty="0"/>
              <a:t> patients not </a:t>
            </a:r>
            <a:r>
              <a:rPr lang="sv-SE" dirty="0" err="1"/>
              <a:t>responding</a:t>
            </a:r>
            <a:r>
              <a:rPr lang="sv-SE" dirty="0"/>
              <a:t> to </a:t>
            </a:r>
            <a:r>
              <a:rPr lang="sv-SE" dirty="0" err="1"/>
              <a:t>treatment</a:t>
            </a:r>
            <a:r>
              <a:rPr lang="sv-SE" dirty="0"/>
              <a:t> </a:t>
            </a:r>
          </a:p>
          <a:p>
            <a:pPr marL="0" indent="0">
              <a:buNone/>
            </a:pPr>
            <a:endParaRPr lang="sv-SE" dirty="0"/>
          </a:p>
          <a:p>
            <a:pPr marL="0" indent="0">
              <a:buNone/>
            </a:pPr>
            <a:r>
              <a:rPr lang="sv-SE" b="1" dirty="0"/>
              <a:t>Lack </a:t>
            </a:r>
            <a:r>
              <a:rPr lang="sv-SE" b="1" dirty="0" err="1"/>
              <a:t>of</a:t>
            </a:r>
            <a:r>
              <a:rPr lang="sv-SE" b="1" dirty="0"/>
              <a:t> </a:t>
            </a:r>
            <a:r>
              <a:rPr lang="sv-SE" b="1" dirty="0" err="1"/>
              <a:t>Identity</a:t>
            </a:r>
            <a:r>
              <a:rPr lang="sv-SE" b="1" dirty="0"/>
              <a:t> (</a:t>
            </a:r>
            <a:r>
              <a:rPr lang="sv-SE" b="1" dirty="0" err="1"/>
              <a:t>ongoing</a:t>
            </a:r>
            <a:r>
              <a:rPr lang="sv-SE" b="1" dirty="0"/>
              <a:t> </a:t>
            </a:r>
            <a:r>
              <a:rPr lang="sv-SE" b="1" dirty="0" err="1"/>
              <a:t>work</a:t>
            </a:r>
            <a:r>
              <a:rPr lang="sv-SE" b="1" dirty="0"/>
              <a:t>): </a:t>
            </a:r>
          </a:p>
          <a:p>
            <a:r>
              <a:rPr lang="sv-SE" dirty="0" err="1"/>
              <a:t>Predicts</a:t>
            </a:r>
            <a:r>
              <a:rPr lang="sv-SE" dirty="0"/>
              <a:t> </a:t>
            </a:r>
            <a:r>
              <a:rPr lang="sv-SE" dirty="0" err="1"/>
              <a:t>onset</a:t>
            </a:r>
            <a:r>
              <a:rPr lang="sv-SE" dirty="0"/>
              <a:t> </a:t>
            </a:r>
            <a:r>
              <a:rPr lang="sv-SE" dirty="0" err="1"/>
              <a:t>of</a:t>
            </a:r>
            <a:r>
              <a:rPr lang="sv-SE" dirty="0"/>
              <a:t> </a:t>
            </a:r>
            <a:r>
              <a:rPr lang="sv-SE" dirty="0" err="1"/>
              <a:t>self</a:t>
            </a:r>
            <a:r>
              <a:rPr lang="sv-SE" dirty="0"/>
              <a:t>-harm</a:t>
            </a:r>
          </a:p>
          <a:p>
            <a:r>
              <a:rPr lang="sv-SE" dirty="0" err="1"/>
              <a:t>Predicts</a:t>
            </a:r>
            <a:r>
              <a:rPr lang="sv-SE" dirty="0"/>
              <a:t> </a:t>
            </a:r>
            <a:r>
              <a:rPr lang="sv-SE" dirty="0" err="1"/>
              <a:t>recurrence</a:t>
            </a:r>
            <a:r>
              <a:rPr lang="sv-SE" dirty="0"/>
              <a:t> (</a:t>
            </a:r>
            <a:r>
              <a:rPr lang="sv-SE" dirty="0" err="1"/>
              <a:t>relapse</a:t>
            </a:r>
            <a:r>
              <a:rPr lang="sv-SE" dirty="0"/>
              <a:t>)</a:t>
            </a:r>
          </a:p>
          <a:p>
            <a:r>
              <a:rPr lang="sv-SE" dirty="0"/>
              <a:t>Potential </a:t>
            </a:r>
            <a:r>
              <a:rPr lang="sv-SE" dirty="0" err="1"/>
              <a:t>predictor</a:t>
            </a:r>
            <a:r>
              <a:rPr lang="sv-SE" dirty="0"/>
              <a:t> </a:t>
            </a:r>
            <a:r>
              <a:rPr lang="sv-SE" dirty="0" err="1"/>
              <a:t>of</a:t>
            </a:r>
            <a:r>
              <a:rPr lang="sv-SE" dirty="0"/>
              <a:t> </a:t>
            </a:r>
            <a:r>
              <a:rPr lang="sv-SE" dirty="0" err="1"/>
              <a:t>self</a:t>
            </a:r>
            <a:r>
              <a:rPr lang="sv-SE" dirty="0"/>
              <a:t>-harm</a:t>
            </a:r>
          </a:p>
          <a:p>
            <a:endParaRPr lang="en-US" dirty="0"/>
          </a:p>
        </p:txBody>
      </p:sp>
    </p:spTree>
    <p:extLst>
      <p:ext uri="{BB962C8B-B14F-4D97-AF65-F5344CB8AC3E}">
        <p14:creationId xmlns:p14="http://schemas.microsoft.com/office/powerpoint/2010/main" val="3924792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F0DF4-890A-03E2-673E-CB3B87FFC3B0}"/>
              </a:ext>
            </a:extLst>
          </p:cNvPr>
          <p:cNvSpPr>
            <a:spLocks noGrp="1"/>
          </p:cNvSpPr>
          <p:nvPr>
            <p:ph type="title"/>
          </p:nvPr>
        </p:nvSpPr>
        <p:spPr/>
        <p:txBody>
          <a:bodyPr/>
          <a:lstStyle/>
          <a:p>
            <a:r>
              <a:rPr lang="sv-SE" dirty="0"/>
              <a:t>Clinical </a:t>
            </a:r>
            <a:r>
              <a:rPr lang="sv-SE" dirty="0" err="1"/>
              <a:t>takeaways</a:t>
            </a:r>
            <a:endParaRPr lang="sv-SE" dirty="0"/>
          </a:p>
        </p:txBody>
      </p:sp>
      <p:sp>
        <p:nvSpPr>
          <p:cNvPr id="9" name="Rectangle 8">
            <a:extLst>
              <a:ext uri="{FF2B5EF4-FFF2-40B4-BE49-F238E27FC236}">
                <a16:creationId xmlns:a16="http://schemas.microsoft.com/office/drawing/2014/main" id="{EC449DB4-B210-5542-EF39-AF1C04A8EB8A}"/>
              </a:ext>
            </a:extLst>
          </p:cNvPr>
          <p:cNvSpPr/>
          <p:nvPr/>
        </p:nvSpPr>
        <p:spPr>
          <a:xfrm>
            <a:off x="1620000" y="2014780"/>
            <a:ext cx="8504879" cy="439665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200000"/>
              </a:lnSpc>
              <a:buFont typeface="Arial" panose="020B0604020202020204" pitchFamily="34" charset="0"/>
              <a:buChar char="•"/>
            </a:pPr>
            <a:r>
              <a:rPr lang="sv-SE" sz="2400" dirty="0" err="1">
                <a:solidFill>
                  <a:schemeClr val="tx1"/>
                </a:solidFill>
              </a:rPr>
              <a:t>Identity</a:t>
            </a:r>
            <a:r>
              <a:rPr lang="sv-SE" sz="2400" dirty="0">
                <a:solidFill>
                  <a:schemeClr val="tx1"/>
                </a:solidFill>
              </a:rPr>
              <a:t> </a:t>
            </a:r>
            <a:r>
              <a:rPr lang="sv-SE" sz="2400" dirty="0" err="1">
                <a:solidFill>
                  <a:schemeClr val="tx1"/>
                </a:solidFill>
              </a:rPr>
              <a:t>disturbance</a:t>
            </a:r>
            <a:r>
              <a:rPr lang="sv-SE" sz="2400" dirty="0">
                <a:solidFill>
                  <a:schemeClr val="tx1"/>
                </a:solidFill>
              </a:rPr>
              <a:t> is </a:t>
            </a:r>
            <a:r>
              <a:rPr lang="sv-SE" sz="2400" b="1" dirty="0" err="1">
                <a:solidFill>
                  <a:schemeClr val="tx1"/>
                </a:solidFill>
              </a:rPr>
              <a:t>multidimensional</a:t>
            </a:r>
            <a:endParaRPr lang="sv-SE" sz="2400" b="1" dirty="0">
              <a:solidFill>
                <a:schemeClr val="tx1"/>
              </a:solidFill>
            </a:endParaRPr>
          </a:p>
          <a:p>
            <a:pPr marL="285750" indent="-285750">
              <a:lnSpc>
                <a:spcPct val="200000"/>
              </a:lnSpc>
              <a:buFont typeface="Arial" panose="020B0604020202020204" pitchFamily="34" charset="0"/>
              <a:buChar char="•"/>
            </a:pPr>
            <a:r>
              <a:rPr lang="en-US" sz="2400" dirty="0">
                <a:solidFill>
                  <a:schemeClr val="tx1"/>
                </a:solidFill>
              </a:rPr>
              <a:t>Identity-related difficulties may be more prominent in </a:t>
            </a:r>
            <a:r>
              <a:rPr lang="en-US" sz="2400" b="1" dirty="0" err="1">
                <a:solidFill>
                  <a:schemeClr val="tx1"/>
                </a:solidFill>
              </a:rPr>
              <a:t>internalising</a:t>
            </a:r>
            <a:r>
              <a:rPr lang="en-US" sz="2400" b="1" dirty="0">
                <a:solidFill>
                  <a:schemeClr val="tx1"/>
                </a:solidFill>
              </a:rPr>
              <a:t> presentations of PD</a:t>
            </a:r>
            <a:endParaRPr lang="sv-SE" sz="2400" dirty="0">
              <a:solidFill>
                <a:schemeClr val="tx1"/>
              </a:solidFill>
            </a:endParaRPr>
          </a:p>
          <a:p>
            <a:pPr marL="285750" indent="-285750">
              <a:lnSpc>
                <a:spcPct val="200000"/>
              </a:lnSpc>
              <a:buFont typeface="Arial" panose="020B0604020202020204" pitchFamily="34" charset="0"/>
              <a:buChar char="•"/>
            </a:pPr>
            <a:r>
              <a:rPr lang="sv-SE" sz="2400" dirty="0" err="1">
                <a:solidFill>
                  <a:schemeClr val="tx1"/>
                </a:solidFill>
              </a:rPr>
              <a:t>Identity</a:t>
            </a:r>
            <a:r>
              <a:rPr lang="sv-SE" sz="2400" dirty="0">
                <a:solidFill>
                  <a:schemeClr val="tx1"/>
                </a:solidFill>
              </a:rPr>
              <a:t> </a:t>
            </a:r>
            <a:r>
              <a:rPr lang="sv-SE" sz="2400" dirty="0" err="1">
                <a:solidFill>
                  <a:schemeClr val="tx1"/>
                </a:solidFill>
              </a:rPr>
              <a:t>can</a:t>
            </a:r>
            <a:r>
              <a:rPr lang="sv-SE" sz="2400" dirty="0">
                <a:solidFill>
                  <a:schemeClr val="tx1"/>
                </a:solidFill>
              </a:rPr>
              <a:t> be </a:t>
            </a:r>
            <a:r>
              <a:rPr lang="sv-SE" sz="2400" dirty="0" err="1">
                <a:solidFill>
                  <a:schemeClr val="tx1"/>
                </a:solidFill>
              </a:rPr>
              <a:t>assessed</a:t>
            </a:r>
            <a:r>
              <a:rPr lang="sv-SE" sz="2400" dirty="0">
                <a:solidFill>
                  <a:schemeClr val="tx1"/>
                </a:solidFill>
              </a:rPr>
              <a:t> </a:t>
            </a:r>
            <a:r>
              <a:rPr lang="sv-SE" sz="2400" b="1" dirty="0" err="1">
                <a:solidFill>
                  <a:schemeClr val="tx1"/>
                </a:solidFill>
              </a:rPr>
              <a:t>more</a:t>
            </a:r>
            <a:r>
              <a:rPr lang="sv-SE" sz="2400" b="1" dirty="0">
                <a:solidFill>
                  <a:schemeClr val="tx1"/>
                </a:solidFill>
              </a:rPr>
              <a:t> </a:t>
            </a:r>
            <a:r>
              <a:rPr lang="sv-SE" sz="2400" b="1" dirty="0" err="1">
                <a:solidFill>
                  <a:schemeClr val="tx1"/>
                </a:solidFill>
              </a:rPr>
              <a:t>systematically</a:t>
            </a:r>
            <a:r>
              <a:rPr lang="sv-SE" sz="2400" b="1" dirty="0">
                <a:solidFill>
                  <a:schemeClr val="tx1"/>
                </a:solidFill>
              </a:rPr>
              <a:t> </a:t>
            </a:r>
          </a:p>
          <a:p>
            <a:pPr marL="285750" indent="-285750">
              <a:lnSpc>
                <a:spcPct val="200000"/>
              </a:lnSpc>
              <a:buFont typeface="Arial" panose="020B0604020202020204" pitchFamily="34" charset="0"/>
              <a:buChar char="•"/>
            </a:pPr>
            <a:r>
              <a:rPr lang="sv-SE" sz="2400" dirty="0">
                <a:solidFill>
                  <a:schemeClr val="tx1"/>
                </a:solidFill>
              </a:rPr>
              <a:t>Lack </a:t>
            </a:r>
            <a:r>
              <a:rPr lang="sv-SE" sz="2400" dirty="0" err="1">
                <a:solidFill>
                  <a:schemeClr val="tx1"/>
                </a:solidFill>
              </a:rPr>
              <a:t>of</a:t>
            </a:r>
            <a:r>
              <a:rPr lang="sv-SE" sz="2400" dirty="0">
                <a:solidFill>
                  <a:schemeClr val="tx1"/>
                </a:solidFill>
              </a:rPr>
              <a:t> </a:t>
            </a:r>
            <a:r>
              <a:rPr lang="sv-SE" sz="2400" dirty="0" err="1">
                <a:solidFill>
                  <a:schemeClr val="tx1"/>
                </a:solidFill>
              </a:rPr>
              <a:t>Identity</a:t>
            </a:r>
            <a:r>
              <a:rPr lang="sv-SE" sz="2400" dirty="0">
                <a:solidFill>
                  <a:schemeClr val="tx1"/>
                </a:solidFill>
              </a:rPr>
              <a:t> </a:t>
            </a:r>
            <a:r>
              <a:rPr lang="sv-SE" sz="2400" dirty="0" err="1">
                <a:solidFill>
                  <a:schemeClr val="tx1"/>
                </a:solidFill>
              </a:rPr>
              <a:t>may</a:t>
            </a:r>
            <a:r>
              <a:rPr lang="sv-SE" sz="2400" dirty="0">
                <a:solidFill>
                  <a:schemeClr val="tx1"/>
                </a:solidFill>
              </a:rPr>
              <a:t> signal risk for </a:t>
            </a:r>
            <a:r>
              <a:rPr lang="sv-SE" sz="2400" b="1" dirty="0" err="1">
                <a:solidFill>
                  <a:schemeClr val="tx1"/>
                </a:solidFill>
              </a:rPr>
              <a:t>onset</a:t>
            </a:r>
            <a:r>
              <a:rPr lang="sv-SE" sz="2400" b="1" dirty="0">
                <a:solidFill>
                  <a:schemeClr val="tx1"/>
                </a:solidFill>
              </a:rPr>
              <a:t> and </a:t>
            </a:r>
            <a:r>
              <a:rPr lang="sv-SE" sz="2400" b="1" dirty="0" err="1">
                <a:solidFill>
                  <a:schemeClr val="tx1"/>
                </a:solidFill>
              </a:rPr>
              <a:t>recurrence</a:t>
            </a:r>
            <a:r>
              <a:rPr lang="sv-SE" sz="2400" b="1" dirty="0">
                <a:solidFill>
                  <a:schemeClr val="tx1"/>
                </a:solidFill>
              </a:rPr>
              <a:t> </a:t>
            </a:r>
            <a:r>
              <a:rPr lang="sv-SE" sz="2400" b="1" dirty="0" err="1">
                <a:solidFill>
                  <a:schemeClr val="tx1"/>
                </a:solidFill>
              </a:rPr>
              <a:t>of</a:t>
            </a:r>
            <a:r>
              <a:rPr lang="sv-SE" sz="2400" b="1" dirty="0">
                <a:solidFill>
                  <a:schemeClr val="tx1"/>
                </a:solidFill>
              </a:rPr>
              <a:t> </a:t>
            </a:r>
            <a:r>
              <a:rPr lang="sv-SE" sz="2400" b="1" dirty="0" err="1">
                <a:solidFill>
                  <a:schemeClr val="tx1"/>
                </a:solidFill>
              </a:rPr>
              <a:t>self</a:t>
            </a:r>
            <a:r>
              <a:rPr lang="sv-SE" sz="2400" b="1" dirty="0">
                <a:solidFill>
                  <a:schemeClr val="tx1"/>
                </a:solidFill>
              </a:rPr>
              <a:t>-harm</a:t>
            </a:r>
          </a:p>
        </p:txBody>
      </p:sp>
    </p:spTree>
    <p:extLst>
      <p:ext uri="{BB962C8B-B14F-4D97-AF65-F5344CB8AC3E}">
        <p14:creationId xmlns:p14="http://schemas.microsoft.com/office/powerpoint/2010/main" val="352239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56FB8-10DD-34FF-215E-360D351BE53F}"/>
              </a:ext>
            </a:extLst>
          </p:cNvPr>
          <p:cNvSpPr>
            <a:spLocks noGrp="1"/>
          </p:cNvSpPr>
          <p:nvPr>
            <p:ph type="title"/>
          </p:nvPr>
        </p:nvSpPr>
        <p:spPr>
          <a:xfrm>
            <a:off x="1620000" y="359999"/>
            <a:ext cx="9228814" cy="1800000"/>
          </a:xfrm>
        </p:spPr>
        <p:txBody>
          <a:bodyPr>
            <a:normAutofit fontScale="90000"/>
          </a:bodyPr>
          <a:lstStyle/>
          <a:p>
            <a:r>
              <a:rPr lang="sv-SE" dirty="0"/>
              <a:t>Swedish version </a:t>
            </a:r>
            <a:r>
              <a:rPr lang="sv-SE" dirty="0" err="1"/>
              <a:t>of</a:t>
            </a:r>
            <a:r>
              <a:rPr lang="sv-SE" dirty="0"/>
              <a:t> the Self-</a:t>
            </a:r>
            <a:r>
              <a:rPr lang="sv-SE" dirty="0" err="1"/>
              <a:t>Concept</a:t>
            </a:r>
            <a:r>
              <a:rPr lang="sv-SE" dirty="0"/>
              <a:t> and </a:t>
            </a:r>
            <a:r>
              <a:rPr lang="sv-SE" dirty="0" err="1"/>
              <a:t>Identity</a:t>
            </a:r>
            <a:r>
              <a:rPr lang="sv-SE" dirty="0"/>
              <a:t> </a:t>
            </a:r>
            <a:r>
              <a:rPr lang="sv-SE" dirty="0" err="1"/>
              <a:t>Measure</a:t>
            </a:r>
            <a:r>
              <a:rPr lang="sv-SE" dirty="0"/>
              <a:t> </a:t>
            </a:r>
            <a:r>
              <a:rPr lang="sv-SE" dirty="0" err="1"/>
              <a:t>available</a:t>
            </a:r>
            <a:r>
              <a:rPr lang="sv-SE" dirty="0"/>
              <a:t> via </a:t>
            </a:r>
            <a:r>
              <a:rPr lang="sv-SE" dirty="0" err="1"/>
              <a:t>fbanken</a:t>
            </a:r>
            <a:endParaRPr lang="sv-SE" dirty="0"/>
          </a:p>
        </p:txBody>
      </p:sp>
      <p:pic>
        <p:nvPicPr>
          <p:cNvPr id="8" name="Picture 7">
            <a:extLst>
              <a:ext uri="{FF2B5EF4-FFF2-40B4-BE49-F238E27FC236}">
                <a16:creationId xmlns:a16="http://schemas.microsoft.com/office/drawing/2014/main" id="{E7FAFC97-AFB8-492B-E02A-96561B2F5039}"/>
              </a:ext>
            </a:extLst>
          </p:cNvPr>
          <p:cNvPicPr>
            <a:picLocks noChangeAspect="1"/>
          </p:cNvPicPr>
          <p:nvPr/>
        </p:nvPicPr>
        <p:blipFill>
          <a:blip r:embed="rId2"/>
          <a:stretch>
            <a:fillRect/>
          </a:stretch>
        </p:blipFill>
        <p:spPr>
          <a:xfrm>
            <a:off x="5070983" y="2520864"/>
            <a:ext cx="2050033" cy="2040757"/>
          </a:xfrm>
          <a:prstGeom prst="rect">
            <a:avLst/>
          </a:prstGeom>
        </p:spPr>
      </p:pic>
      <p:sp>
        <p:nvSpPr>
          <p:cNvPr id="4" name="TextBox 3">
            <a:extLst>
              <a:ext uri="{FF2B5EF4-FFF2-40B4-BE49-F238E27FC236}">
                <a16:creationId xmlns:a16="http://schemas.microsoft.com/office/drawing/2014/main" id="{26A09C1D-AB93-3399-43F0-AAB07D535956}"/>
              </a:ext>
            </a:extLst>
          </p:cNvPr>
          <p:cNvSpPr txBox="1"/>
          <p:nvPr/>
        </p:nvSpPr>
        <p:spPr>
          <a:xfrm>
            <a:off x="1343786" y="5370042"/>
            <a:ext cx="9504428" cy="1287532"/>
          </a:xfrm>
          <a:prstGeom prst="rect">
            <a:avLst/>
          </a:prstGeom>
          <a:noFill/>
        </p:spPr>
        <p:txBody>
          <a:bodyPr wrap="square" rtlCol="0">
            <a:spAutoFit/>
          </a:bodyPr>
          <a:lstStyle/>
          <a:p>
            <a:pPr>
              <a:lnSpc>
                <a:spcPct val="150000"/>
              </a:lnSpc>
            </a:pPr>
            <a:r>
              <a:rPr lang="sv-SE" b="1" dirty="0"/>
              <a:t>Contact</a:t>
            </a:r>
            <a:endParaRPr lang="sv-SE" dirty="0"/>
          </a:p>
          <a:p>
            <a:pPr>
              <a:lnSpc>
                <a:spcPct val="150000"/>
              </a:lnSpc>
            </a:pPr>
            <a:r>
              <a:rPr lang="sv-SE"/>
              <a:t>Rosie </a:t>
            </a:r>
            <a:r>
              <a:rPr lang="sv-SE" dirty="0"/>
              <a:t>James; </a:t>
            </a:r>
            <a:r>
              <a:rPr lang="sv-SE" dirty="0">
                <a:hlinkClick r:id="rId3"/>
              </a:rPr>
              <a:t>Rose.James@med.lu.se</a:t>
            </a:r>
            <a:endParaRPr lang="sv-SE" sz="2000" dirty="0"/>
          </a:p>
          <a:p>
            <a:pPr>
              <a:lnSpc>
                <a:spcPct val="150000"/>
              </a:lnSpc>
            </a:pPr>
            <a:r>
              <a:rPr lang="sv-SE" dirty="0"/>
              <a:t>A </a:t>
            </a:r>
            <a:r>
              <a:rPr lang="sv-SE" dirty="0" err="1"/>
              <a:t>thank</a:t>
            </a:r>
            <a:r>
              <a:rPr lang="sv-SE" dirty="0"/>
              <a:t> </a:t>
            </a:r>
            <a:r>
              <a:rPr lang="sv-SE" dirty="0" err="1"/>
              <a:t>you</a:t>
            </a:r>
            <a:r>
              <a:rPr lang="sv-SE" dirty="0"/>
              <a:t> to: Sofie Westling (Supervisor); Magnus Nilsson (Supervisor)</a:t>
            </a:r>
          </a:p>
        </p:txBody>
      </p:sp>
    </p:spTree>
    <p:extLst>
      <p:ext uri="{BB962C8B-B14F-4D97-AF65-F5344CB8AC3E}">
        <p14:creationId xmlns:p14="http://schemas.microsoft.com/office/powerpoint/2010/main" val="2460340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LU-template 16:9">
  <a:themeElements>
    <a:clrScheme name="LU_2017-03-02">
      <a:dk1>
        <a:srgbClr val="000000"/>
      </a:dk1>
      <a:lt1>
        <a:srgbClr val="FFFFFF"/>
      </a:lt1>
      <a:dk2>
        <a:srgbClr val="2F2B28"/>
      </a:dk2>
      <a:lt2>
        <a:srgbClr val="D0CCB6"/>
      </a:lt2>
      <a:accent1>
        <a:srgbClr val="894E11"/>
      </a:accent1>
      <a:accent2>
        <a:srgbClr val="E3B6BB"/>
      </a:accent2>
      <a:accent3>
        <a:srgbClr val="ABC9D4"/>
      </a:accent3>
      <a:accent4>
        <a:srgbClr val="9EC0AA"/>
      </a:accent4>
      <a:accent5>
        <a:srgbClr val="D0CCB6"/>
      </a:accent5>
      <a:accent6>
        <a:srgbClr val="B1AA9F"/>
      </a:accent6>
      <a:hlink>
        <a:srgbClr val="00006D"/>
      </a:hlink>
      <a:folHlink>
        <a:srgbClr val="894E11"/>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LU-template-ENG-2022-16-9-tillg" id="{1ABF92B8-4AB5-FD42-8FA8-D8CC107D75A0}" vid="{0E886F46-7A99-7346-B521-931937163E05}"/>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1C19B858CCCE540A2EF666D8D51C216" ma:contentTypeVersion="3" ma:contentTypeDescription="Create a new document." ma:contentTypeScope="" ma:versionID="8a9d8b5754613ebb55aaefe2b050a41a">
  <xsd:schema xmlns:xsd="http://www.w3.org/2001/XMLSchema" xmlns:xs="http://www.w3.org/2001/XMLSchema" xmlns:p="http://schemas.microsoft.com/office/2006/metadata/properties" xmlns:ns2="5d306b3e-4368-4af6-8d04-bfec1c73e42d" targetNamespace="http://schemas.microsoft.com/office/2006/metadata/properties" ma:root="true" ma:fieldsID="c5805c7ae051bb0d582e1b144e6b0abd" ns2:_="">
    <xsd:import namespace="5d306b3e-4368-4af6-8d04-bfec1c73e42d"/>
    <xsd:element name="properties">
      <xsd:complexType>
        <xsd:sequence>
          <xsd:element name="documentManagement">
            <xsd:complexType>
              <xsd:all>
                <xsd:element ref="ns2:MediaServiceMetadata" minOccurs="0"/>
                <xsd:element ref="ns2:MediaServiceFastMetadata"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d306b3e-4368-4af6-8d04-bfec1c73e42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B6388F9-304A-487C-AF37-F5AD3375BEE4}"/>
</file>

<file path=customXml/itemProps2.xml><?xml version="1.0" encoding="utf-8"?>
<ds:datastoreItem xmlns:ds="http://schemas.openxmlformats.org/officeDocument/2006/customXml" ds:itemID="{9F368210-4FAA-4166-B5AD-80124F94864A}"/>
</file>

<file path=customXml/itemProps3.xml><?xml version="1.0" encoding="utf-8"?>
<ds:datastoreItem xmlns:ds="http://schemas.openxmlformats.org/officeDocument/2006/customXml" ds:itemID="{6FEC299E-3906-4E43-9BFD-9E24F04A38BE}"/>
</file>

<file path=docMetadata/LabelInfo.xml><?xml version="1.0" encoding="utf-8"?>
<clbl:labelList xmlns:clbl="http://schemas.microsoft.com/office/2020/mipLabelMetadata">
  <clbl:label id="{7aa68094-6104-41a6-b443-d4b52451f617}" enabled="0" method="" siteId="{7aa68094-6104-41a6-b443-d4b52451f617}" removed="1"/>
</clbl:labelList>
</file>

<file path=docProps/app.xml><?xml version="1.0" encoding="utf-8"?>
<Properties xmlns="http://schemas.openxmlformats.org/officeDocument/2006/extended-properties" xmlns:vt="http://schemas.openxmlformats.org/officeDocument/2006/docPropsVTypes">
  <Template>LU-template-ENG-2022-16-9-tillg</Template>
  <TotalTime>5222</TotalTime>
  <Words>736</Words>
  <Application>Microsoft Office PowerPoint</Application>
  <PresentationFormat>Widescreen</PresentationFormat>
  <Paragraphs>77</Paragraphs>
  <Slides>10</Slides>
  <Notes>4</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10</vt:i4>
      </vt:variant>
    </vt:vector>
  </HeadingPairs>
  <TitlesOfParts>
    <vt:vector size="19" baseType="lpstr">
      <vt:lpstr>Aptos</vt:lpstr>
      <vt:lpstr>Aptos Display</vt:lpstr>
      <vt:lpstr>Arial</vt:lpstr>
      <vt:lpstr>Calibri</vt:lpstr>
      <vt:lpstr>Helvetica Light</vt:lpstr>
      <vt:lpstr>Systemtypsnitt normalt</vt:lpstr>
      <vt:lpstr>Times New Roman</vt:lpstr>
      <vt:lpstr>LU-template 16:9</vt:lpstr>
      <vt:lpstr>Custom Design</vt:lpstr>
      <vt:lpstr>What is identity?</vt:lpstr>
      <vt:lpstr>What is i_en_ity?</vt:lpstr>
      <vt:lpstr>“[Like I’m] disappearing, that I’m no longer being.”</vt:lpstr>
      <vt:lpstr>Self-Concept and Identity Measure  Swedish validation</vt:lpstr>
      <vt:lpstr>Identity Disturbance in Personality Disorder</vt:lpstr>
      <vt:lpstr>The Self-Concept and Identity Measure</vt:lpstr>
      <vt:lpstr>How could SCIM be used clinically?</vt:lpstr>
      <vt:lpstr>Clinical takeaways</vt:lpstr>
      <vt:lpstr>Swedish version of the Self-Concept and Identity Measure available via fbanken</vt:lpstr>
      <vt:lpstr>References</vt:lpstr>
    </vt:vector>
  </TitlesOfParts>
  <Manager/>
  <Company>Lunds universitet</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Rose-Marie James</dc:creator>
  <cp:keywords/>
  <dc:description/>
  <cp:lastModifiedBy>Rose-Marie James</cp:lastModifiedBy>
  <cp:revision>1</cp:revision>
  <dcterms:created xsi:type="dcterms:W3CDTF">2025-11-06T12:30:58Z</dcterms:created>
  <dcterms:modified xsi:type="dcterms:W3CDTF">2026-04-28T07:51:22Z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0x01010091C19B858CCCE540A2EF666D8D51C216</vt:lpwstr>
  </property>
</Properties>
</file>