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382" r:id="rId5"/>
    <p:sldId id="818" r:id="rId6"/>
    <p:sldId id="546" r:id="rId7"/>
    <p:sldId id="819" r:id="rId8"/>
    <p:sldId id="386" r:id="rId9"/>
    <p:sldId id="393" r:id="rId10"/>
    <p:sldId id="385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1201C-C507-C4ED-832D-09D626E26A0E}" name="Nataliia Khudolieieva" initials="NK" userId="S::nataliia@rehngruppen.se::8a57e82f-6854-43bb-8a6f-5b01d73bf179" providerId="AD"/>
  <p188:author id="{6ACF78AE-CA6A-3BFD-0C52-B1FF39179D5E}" name="Max Fahlström" initials="MF" userId="Max Fahlström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C083E6E3-FA7D-4D7B-A595-EF9225AFEA82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Ljust format 2 - Dekorfärg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just format 2 - Dekorfärg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just format 2 - Dekorfär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CAF9ED-07DC-4A11-8D7F-57B35C25682E}" styleName="Mellanmörkt format 1 - Dekorfärg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C083E6E3-FA7D-4D7B-A595-EF9225AFEA82}" styleName="Ljust format 1 - Dekorfärg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68160" autoAdjust="0"/>
  </p:normalViewPr>
  <p:slideViewPr>
    <p:cSldViewPr snapToGrid="0">
      <p:cViewPr varScale="1">
        <p:scale>
          <a:sx n="72" d="100"/>
          <a:sy n="72" d="100"/>
        </p:scale>
        <p:origin x="1992" y="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1" d="100"/>
          <a:sy n="91" d="100"/>
        </p:scale>
        <p:origin x="367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A1E174-B3BE-488B-8B6C-259FD29396DB}" type="doc">
      <dgm:prSet loTypeId="urn:microsoft.com/office/officeart/2018/5/layout/IconCircleLabelList" loCatId="icon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421BF09B-AF60-4693-9FB6-D51BD79343D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Har egen erfarenhet av psykisk ohälsa och psykiatrisk vård samt av återhämtning</a:t>
          </a:r>
        </a:p>
      </dgm:t>
    </dgm:pt>
    <dgm:pt modelId="{92ED083A-6EDA-4FDC-A010-7CCA46176BCD}" type="parTrans" cxnId="{29636EC5-B6FD-4BA4-B4FD-635454BF0D06}">
      <dgm:prSet/>
      <dgm:spPr/>
      <dgm:t>
        <a:bodyPr/>
        <a:lstStyle/>
        <a:p>
          <a:endParaRPr lang="en-US"/>
        </a:p>
      </dgm:t>
    </dgm:pt>
    <dgm:pt modelId="{E9EC670A-F428-441A-9294-1C4BB44E5B9E}" type="sibTrans" cxnId="{29636EC5-B6FD-4BA4-B4FD-635454BF0D06}">
      <dgm:prSet/>
      <dgm:spPr/>
      <dgm:t>
        <a:bodyPr/>
        <a:lstStyle/>
        <a:p>
          <a:endParaRPr lang="en-US"/>
        </a:p>
      </dgm:t>
    </dgm:pt>
    <dgm:pt modelId="{0280C9A1-BC7D-4C73-B77B-164A217AC851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Uppdrag: samla in, bevaka och ge röst åt patient- och närståendeperspektivet</a:t>
          </a:r>
        </a:p>
      </dgm:t>
    </dgm:pt>
    <dgm:pt modelId="{D104B37F-A235-46E4-B558-A9832270FE48}" type="parTrans" cxnId="{A6B8D2B2-89F9-48B4-88DC-C7735AD1A342}">
      <dgm:prSet/>
      <dgm:spPr/>
      <dgm:t>
        <a:bodyPr/>
        <a:lstStyle/>
        <a:p>
          <a:endParaRPr lang="en-US"/>
        </a:p>
      </dgm:t>
    </dgm:pt>
    <dgm:pt modelId="{23A0BED5-2A17-4F6E-9447-8DD7FF170587}" type="sibTrans" cxnId="{A6B8D2B2-89F9-48B4-88DC-C7735AD1A342}">
      <dgm:prSet/>
      <dgm:spPr/>
      <dgm:t>
        <a:bodyPr/>
        <a:lstStyle/>
        <a:p>
          <a:endParaRPr lang="en-US"/>
        </a:p>
      </dgm:t>
    </dgm:pt>
    <dgm:pt modelId="{B4BB2949-69E4-4641-B40E-BCCA915A6E97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Klinikgemensam resurs </a:t>
          </a:r>
        </a:p>
      </dgm:t>
    </dgm:pt>
    <dgm:pt modelId="{F78AACD5-1EAB-4A53-8BCF-4D2EFFD8403F}" type="parTrans" cxnId="{29CDE229-592A-4DDB-8DA3-49AD88B05D44}">
      <dgm:prSet/>
      <dgm:spPr/>
      <dgm:t>
        <a:bodyPr/>
        <a:lstStyle/>
        <a:p>
          <a:endParaRPr lang="en-US"/>
        </a:p>
      </dgm:t>
    </dgm:pt>
    <dgm:pt modelId="{419B4FEC-5482-4C8A-BD74-973C09B15079}" type="sibTrans" cxnId="{29CDE229-592A-4DDB-8DA3-49AD88B05D44}">
      <dgm:prSet/>
      <dgm:spPr/>
      <dgm:t>
        <a:bodyPr/>
        <a:lstStyle/>
        <a:p>
          <a:endParaRPr lang="en-US"/>
        </a:p>
      </dgm:t>
    </dgm:pt>
    <dgm:pt modelId="{106916EA-7886-471A-8DEA-F05536B3D40E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10 </a:t>
          </a:r>
          <a:r>
            <a:rPr lang="en-US" dirty="0"/>
            <a:t>personer med DELsAM-uppdrag inom SLSO</a:t>
          </a:r>
        </a:p>
      </dgm:t>
    </dgm:pt>
    <dgm:pt modelId="{1028682C-25D8-485E-82F4-E6ED0B08A1D5}" type="parTrans" cxnId="{9FA26E54-4168-4DC1-A1F4-289641D8A851}">
      <dgm:prSet/>
      <dgm:spPr/>
      <dgm:t>
        <a:bodyPr/>
        <a:lstStyle/>
        <a:p>
          <a:endParaRPr lang="en-US"/>
        </a:p>
      </dgm:t>
    </dgm:pt>
    <dgm:pt modelId="{A44D194C-1641-4A1A-BAEA-D92D4F867DD9}" type="sibTrans" cxnId="{9FA26E54-4168-4DC1-A1F4-289641D8A851}">
      <dgm:prSet/>
      <dgm:spPr/>
      <dgm:t>
        <a:bodyPr/>
        <a:lstStyle/>
        <a:p>
          <a:endParaRPr lang="en-US"/>
        </a:p>
      </dgm:t>
    </dgm:pt>
    <dgm:pt modelId="{C3D0FD34-417C-479C-B06C-0CC2EB227020}" type="pres">
      <dgm:prSet presAssocID="{04A1E174-B3BE-488B-8B6C-259FD29396DB}" presName="root" presStyleCnt="0">
        <dgm:presLayoutVars>
          <dgm:dir/>
          <dgm:resizeHandles val="exact"/>
        </dgm:presLayoutVars>
      </dgm:prSet>
      <dgm:spPr/>
    </dgm:pt>
    <dgm:pt modelId="{B2175EBD-F25E-4F10-9F61-E0F3BF66589C}" type="pres">
      <dgm:prSet presAssocID="{421BF09B-AF60-4693-9FB6-D51BD79343D2}" presName="compNode" presStyleCnt="0"/>
      <dgm:spPr/>
    </dgm:pt>
    <dgm:pt modelId="{862066EF-0035-42C9-A870-1D3D90681DA0}" type="pres">
      <dgm:prSet presAssocID="{421BF09B-AF60-4693-9FB6-D51BD79343D2}" presName="iconBgRect" presStyleLbl="bgShp" presStyleIdx="0" presStyleCnt="4"/>
      <dgm:spPr/>
    </dgm:pt>
    <dgm:pt modelId="{BD46D09E-747B-4D61-A180-6F7C764EFB99}" type="pres">
      <dgm:prSet presAssocID="{421BF09B-AF60-4693-9FB6-D51BD79343D2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72606541-83F6-4040-8913-56576F4D3CEE}" type="pres">
      <dgm:prSet presAssocID="{421BF09B-AF60-4693-9FB6-D51BD79343D2}" presName="spaceRect" presStyleCnt="0"/>
      <dgm:spPr/>
    </dgm:pt>
    <dgm:pt modelId="{D9E1A6F4-4549-4E5B-9DEC-BAB84D28776A}" type="pres">
      <dgm:prSet presAssocID="{421BF09B-AF60-4693-9FB6-D51BD79343D2}" presName="textRect" presStyleLbl="revTx" presStyleIdx="0" presStyleCnt="4">
        <dgm:presLayoutVars>
          <dgm:chMax val="1"/>
          <dgm:chPref val="1"/>
        </dgm:presLayoutVars>
      </dgm:prSet>
      <dgm:spPr/>
    </dgm:pt>
    <dgm:pt modelId="{86249ACD-35A3-416D-9F7A-A3CD4CBE4E0F}" type="pres">
      <dgm:prSet presAssocID="{E9EC670A-F428-441A-9294-1C4BB44E5B9E}" presName="sibTrans" presStyleCnt="0"/>
      <dgm:spPr/>
    </dgm:pt>
    <dgm:pt modelId="{777D15EB-E894-466A-8FF8-9918CBCDBEE5}" type="pres">
      <dgm:prSet presAssocID="{0280C9A1-BC7D-4C73-B77B-164A217AC851}" presName="compNode" presStyleCnt="0"/>
      <dgm:spPr/>
    </dgm:pt>
    <dgm:pt modelId="{44FA8C62-7ADE-4F60-99DF-6DD0363EFF1F}" type="pres">
      <dgm:prSet presAssocID="{0280C9A1-BC7D-4C73-B77B-164A217AC851}" presName="iconBgRect" presStyleLbl="bgShp" presStyleIdx="1" presStyleCnt="4"/>
      <dgm:spPr/>
    </dgm:pt>
    <dgm:pt modelId="{5429A075-0DF8-4867-BC8B-714F1AE009B5}" type="pres">
      <dgm:prSet presAssocID="{0280C9A1-BC7D-4C73-B77B-164A217AC85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stronaut"/>
        </a:ext>
      </dgm:extLst>
    </dgm:pt>
    <dgm:pt modelId="{649F9672-DB42-4D4C-8CD8-81D252F01360}" type="pres">
      <dgm:prSet presAssocID="{0280C9A1-BC7D-4C73-B77B-164A217AC851}" presName="spaceRect" presStyleCnt="0"/>
      <dgm:spPr/>
    </dgm:pt>
    <dgm:pt modelId="{1C91FA32-B83B-4B58-A590-C9E7744D07DE}" type="pres">
      <dgm:prSet presAssocID="{0280C9A1-BC7D-4C73-B77B-164A217AC851}" presName="textRect" presStyleLbl="revTx" presStyleIdx="1" presStyleCnt="4">
        <dgm:presLayoutVars>
          <dgm:chMax val="1"/>
          <dgm:chPref val="1"/>
        </dgm:presLayoutVars>
      </dgm:prSet>
      <dgm:spPr/>
    </dgm:pt>
    <dgm:pt modelId="{2F61BEBA-3A9E-4CAC-A187-B03D98C4A9D5}" type="pres">
      <dgm:prSet presAssocID="{23A0BED5-2A17-4F6E-9447-8DD7FF170587}" presName="sibTrans" presStyleCnt="0"/>
      <dgm:spPr/>
    </dgm:pt>
    <dgm:pt modelId="{1886FFC6-ED4C-44B8-BE3C-60DB11FD5289}" type="pres">
      <dgm:prSet presAssocID="{B4BB2949-69E4-4641-B40E-BCCA915A6E97}" presName="compNode" presStyleCnt="0"/>
      <dgm:spPr/>
    </dgm:pt>
    <dgm:pt modelId="{C3B841B3-2732-497C-A035-15893B6666E3}" type="pres">
      <dgm:prSet presAssocID="{B4BB2949-69E4-4641-B40E-BCCA915A6E97}" presName="iconBgRect" presStyleLbl="bgShp" presStyleIdx="2" presStyleCnt="4"/>
      <dgm:spPr/>
    </dgm:pt>
    <dgm:pt modelId="{59813CDC-9437-4471-9D3A-B9D0CE9DD730}" type="pres">
      <dgm:prSet presAssocID="{B4BB2949-69E4-4641-B40E-BCCA915A6E97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nvändare"/>
        </a:ext>
      </dgm:extLst>
    </dgm:pt>
    <dgm:pt modelId="{3E0A06B6-F628-48BC-B2DA-ABFA25DCA00C}" type="pres">
      <dgm:prSet presAssocID="{B4BB2949-69E4-4641-B40E-BCCA915A6E97}" presName="spaceRect" presStyleCnt="0"/>
      <dgm:spPr/>
    </dgm:pt>
    <dgm:pt modelId="{8CF99779-1AF6-4AC8-BB99-E7212AD6F8DE}" type="pres">
      <dgm:prSet presAssocID="{B4BB2949-69E4-4641-B40E-BCCA915A6E97}" presName="textRect" presStyleLbl="revTx" presStyleIdx="2" presStyleCnt="4">
        <dgm:presLayoutVars>
          <dgm:chMax val="1"/>
          <dgm:chPref val="1"/>
        </dgm:presLayoutVars>
      </dgm:prSet>
      <dgm:spPr/>
    </dgm:pt>
    <dgm:pt modelId="{7C73D9BB-B62B-4A91-9A48-2F493CC96671}" type="pres">
      <dgm:prSet presAssocID="{419B4FEC-5482-4C8A-BD74-973C09B15079}" presName="sibTrans" presStyleCnt="0"/>
      <dgm:spPr/>
    </dgm:pt>
    <dgm:pt modelId="{C938DF42-7ED0-4637-B170-714DC1090D7E}" type="pres">
      <dgm:prSet presAssocID="{106916EA-7886-471A-8DEA-F05536B3D40E}" presName="compNode" presStyleCnt="0"/>
      <dgm:spPr/>
    </dgm:pt>
    <dgm:pt modelId="{5515F992-DAD8-441B-94BE-C35460AC7462}" type="pres">
      <dgm:prSet presAssocID="{106916EA-7886-471A-8DEA-F05536B3D40E}" presName="iconBgRect" presStyleLbl="bgShp" presStyleIdx="3" presStyleCnt="4"/>
      <dgm:spPr/>
    </dgm:pt>
    <dgm:pt modelId="{768837EB-E353-4FF3-808F-B53928C9CA05}" type="pres">
      <dgm:prSet presAssocID="{106916EA-7886-471A-8DEA-F05536B3D40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upp"/>
        </a:ext>
      </dgm:extLst>
    </dgm:pt>
    <dgm:pt modelId="{A84DFF41-C9D9-453B-8FF5-00C002A080E9}" type="pres">
      <dgm:prSet presAssocID="{106916EA-7886-471A-8DEA-F05536B3D40E}" presName="spaceRect" presStyleCnt="0"/>
      <dgm:spPr/>
    </dgm:pt>
    <dgm:pt modelId="{3EAB167D-D5B5-4484-85EA-CDB7CA74E047}" type="pres">
      <dgm:prSet presAssocID="{106916EA-7886-471A-8DEA-F05536B3D40E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77313105-ED0D-4606-95A3-32F774D6BB8F}" type="presOf" srcId="{04A1E174-B3BE-488B-8B6C-259FD29396DB}" destId="{C3D0FD34-417C-479C-B06C-0CC2EB227020}" srcOrd="0" destOrd="0" presId="urn:microsoft.com/office/officeart/2018/5/layout/IconCircleLabelList"/>
    <dgm:cxn modelId="{29CDE229-592A-4DDB-8DA3-49AD88B05D44}" srcId="{04A1E174-B3BE-488B-8B6C-259FD29396DB}" destId="{B4BB2949-69E4-4641-B40E-BCCA915A6E97}" srcOrd="2" destOrd="0" parTransId="{F78AACD5-1EAB-4A53-8BCF-4D2EFFD8403F}" sibTransId="{419B4FEC-5482-4C8A-BD74-973C09B15079}"/>
    <dgm:cxn modelId="{9FA26E54-4168-4DC1-A1F4-289641D8A851}" srcId="{04A1E174-B3BE-488B-8B6C-259FD29396DB}" destId="{106916EA-7886-471A-8DEA-F05536B3D40E}" srcOrd="3" destOrd="0" parTransId="{1028682C-25D8-485E-82F4-E6ED0B08A1D5}" sibTransId="{A44D194C-1641-4A1A-BAEA-D92D4F867DD9}"/>
    <dgm:cxn modelId="{28EBFC8C-8762-405C-A7E8-F0FD493387CC}" type="presOf" srcId="{B4BB2949-69E4-4641-B40E-BCCA915A6E97}" destId="{8CF99779-1AF6-4AC8-BB99-E7212AD6F8DE}" srcOrd="0" destOrd="0" presId="urn:microsoft.com/office/officeart/2018/5/layout/IconCircleLabelList"/>
    <dgm:cxn modelId="{A6B8D2B2-89F9-48B4-88DC-C7735AD1A342}" srcId="{04A1E174-B3BE-488B-8B6C-259FD29396DB}" destId="{0280C9A1-BC7D-4C73-B77B-164A217AC851}" srcOrd="1" destOrd="0" parTransId="{D104B37F-A235-46E4-B558-A9832270FE48}" sibTransId="{23A0BED5-2A17-4F6E-9447-8DD7FF170587}"/>
    <dgm:cxn modelId="{DC979DC1-565C-44AE-8893-1F0D944D8B01}" type="presOf" srcId="{106916EA-7886-471A-8DEA-F05536B3D40E}" destId="{3EAB167D-D5B5-4484-85EA-CDB7CA74E047}" srcOrd="0" destOrd="0" presId="urn:microsoft.com/office/officeart/2018/5/layout/IconCircleLabelList"/>
    <dgm:cxn modelId="{29636EC5-B6FD-4BA4-B4FD-635454BF0D06}" srcId="{04A1E174-B3BE-488B-8B6C-259FD29396DB}" destId="{421BF09B-AF60-4693-9FB6-D51BD79343D2}" srcOrd="0" destOrd="0" parTransId="{92ED083A-6EDA-4FDC-A010-7CCA46176BCD}" sibTransId="{E9EC670A-F428-441A-9294-1C4BB44E5B9E}"/>
    <dgm:cxn modelId="{0B626FF3-D227-429C-B60B-D750FB9C10D6}" type="presOf" srcId="{0280C9A1-BC7D-4C73-B77B-164A217AC851}" destId="{1C91FA32-B83B-4B58-A590-C9E7744D07DE}" srcOrd="0" destOrd="0" presId="urn:microsoft.com/office/officeart/2018/5/layout/IconCircleLabelList"/>
    <dgm:cxn modelId="{5AE3F8F3-FDDE-456B-A18D-95426E6B85CF}" type="presOf" srcId="{421BF09B-AF60-4693-9FB6-D51BD79343D2}" destId="{D9E1A6F4-4549-4E5B-9DEC-BAB84D28776A}" srcOrd="0" destOrd="0" presId="urn:microsoft.com/office/officeart/2018/5/layout/IconCircleLabelList"/>
    <dgm:cxn modelId="{88721F91-F246-42E1-BC73-7D6293E1554D}" type="presParOf" srcId="{C3D0FD34-417C-479C-B06C-0CC2EB227020}" destId="{B2175EBD-F25E-4F10-9F61-E0F3BF66589C}" srcOrd="0" destOrd="0" presId="urn:microsoft.com/office/officeart/2018/5/layout/IconCircleLabelList"/>
    <dgm:cxn modelId="{58053728-7B06-4D7D-A4B2-975FB3265858}" type="presParOf" srcId="{B2175EBD-F25E-4F10-9F61-E0F3BF66589C}" destId="{862066EF-0035-42C9-A870-1D3D90681DA0}" srcOrd="0" destOrd="0" presId="urn:microsoft.com/office/officeart/2018/5/layout/IconCircleLabelList"/>
    <dgm:cxn modelId="{4BCFE728-023E-4B85-A900-AE0F3E59BE17}" type="presParOf" srcId="{B2175EBD-F25E-4F10-9F61-E0F3BF66589C}" destId="{BD46D09E-747B-4D61-A180-6F7C764EFB99}" srcOrd="1" destOrd="0" presId="urn:microsoft.com/office/officeart/2018/5/layout/IconCircleLabelList"/>
    <dgm:cxn modelId="{4680ED6A-3F5B-463F-9DF7-47CA22164624}" type="presParOf" srcId="{B2175EBD-F25E-4F10-9F61-E0F3BF66589C}" destId="{72606541-83F6-4040-8913-56576F4D3CEE}" srcOrd="2" destOrd="0" presId="urn:microsoft.com/office/officeart/2018/5/layout/IconCircleLabelList"/>
    <dgm:cxn modelId="{F447E48D-5B1E-4456-967A-864227D0EC7D}" type="presParOf" srcId="{B2175EBD-F25E-4F10-9F61-E0F3BF66589C}" destId="{D9E1A6F4-4549-4E5B-9DEC-BAB84D28776A}" srcOrd="3" destOrd="0" presId="urn:microsoft.com/office/officeart/2018/5/layout/IconCircleLabelList"/>
    <dgm:cxn modelId="{FD2F7E53-4347-4475-BC5C-AF043CAC1C06}" type="presParOf" srcId="{C3D0FD34-417C-479C-B06C-0CC2EB227020}" destId="{86249ACD-35A3-416D-9F7A-A3CD4CBE4E0F}" srcOrd="1" destOrd="0" presId="urn:microsoft.com/office/officeart/2018/5/layout/IconCircleLabelList"/>
    <dgm:cxn modelId="{DEFBE780-3125-43D9-9CC6-744A5438037D}" type="presParOf" srcId="{C3D0FD34-417C-479C-B06C-0CC2EB227020}" destId="{777D15EB-E894-466A-8FF8-9918CBCDBEE5}" srcOrd="2" destOrd="0" presId="urn:microsoft.com/office/officeart/2018/5/layout/IconCircleLabelList"/>
    <dgm:cxn modelId="{2F5666E6-9825-430D-9178-9F11C699EE68}" type="presParOf" srcId="{777D15EB-E894-466A-8FF8-9918CBCDBEE5}" destId="{44FA8C62-7ADE-4F60-99DF-6DD0363EFF1F}" srcOrd="0" destOrd="0" presId="urn:microsoft.com/office/officeart/2018/5/layout/IconCircleLabelList"/>
    <dgm:cxn modelId="{C93347C9-0143-4635-8FFA-4B303E0AB5ED}" type="presParOf" srcId="{777D15EB-E894-466A-8FF8-9918CBCDBEE5}" destId="{5429A075-0DF8-4867-BC8B-714F1AE009B5}" srcOrd="1" destOrd="0" presId="urn:microsoft.com/office/officeart/2018/5/layout/IconCircleLabelList"/>
    <dgm:cxn modelId="{297B82FA-A16A-4EBB-B982-3CB37F515042}" type="presParOf" srcId="{777D15EB-E894-466A-8FF8-9918CBCDBEE5}" destId="{649F9672-DB42-4D4C-8CD8-81D252F01360}" srcOrd="2" destOrd="0" presId="urn:microsoft.com/office/officeart/2018/5/layout/IconCircleLabelList"/>
    <dgm:cxn modelId="{A730358A-7E78-4C89-888F-97434D295211}" type="presParOf" srcId="{777D15EB-E894-466A-8FF8-9918CBCDBEE5}" destId="{1C91FA32-B83B-4B58-A590-C9E7744D07DE}" srcOrd="3" destOrd="0" presId="urn:microsoft.com/office/officeart/2018/5/layout/IconCircleLabelList"/>
    <dgm:cxn modelId="{FBAFD10D-AA78-46BE-B2AD-ABF1AABAA445}" type="presParOf" srcId="{C3D0FD34-417C-479C-B06C-0CC2EB227020}" destId="{2F61BEBA-3A9E-4CAC-A187-B03D98C4A9D5}" srcOrd="3" destOrd="0" presId="urn:microsoft.com/office/officeart/2018/5/layout/IconCircleLabelList"/>
    <dgm:cxn modelId="{EC4A1638-79A4-4667-AD06-0BB554C7121D}" type="presParOf" srcId="{C3D0FD34-417C-479C-B06C-0CC2EB227020}" destId="{1886FFC6-ED4C-44B8-BE3C-60DB11FD5289}" srcOrd="4" destOrd="0" presId="urn:microsoft.com/office/officeart/2018/5/layout/IconCircleLabelList"/>
    <dgm:cxn modelId="{2EFF9F20-6DD7-4911-87DC-B047C2087F3E}" type="presParOf" srcId="{1886FFC6-ED4C-44B8-BE3C-60DB11FD5289}" destId="{C3B841B3-2732-497C-A035-15893B6666E3}" srcOrd="0" destOrd="0" presId="urn:microsoft.com/office/officeart/2018/5/layout/IconCircleLabelList"/>
    <dgm:cxn modelId="{373F923F-9C9F-48E9-B37F-8FF6A8CA81FC}" type="presParOf" srcId="{1886FFC6-ED4C-44B8-BE3C-60DB11FD5289}" destId="{59813CDC-9437-4471-9D3A-B9D0CE9DD730}" srcOrd="1" destOrd="0" presId="urn:microsoft.com/office/officeart/2018/5/layout/IconCircleLabelList"/>
    <dgm:cxn modelId="{18C559E2-8246-4589-8C55-EB748FD79B72}" type="presParOf" srcId="{1886FFC6-ED4C-44B8-BE3C-60DB11FD5289}" destId="{3E0A06B6-F628-48BC-B2DA-ABFA25DCA00C}" srcOrd="2" destOrd="0" presId="urn:microsoft.com/office/officeart/2018/5/layout/IconCircleLabelList"/>
    <dgm:cxn modelId="{F31C1471-42C6-4AD4-85DE-5BAD0D687BD2}" type="presParOf" srcId="{1886FFC6-ED4C-44B8-BE3C-60DB11FD5289}" destId="{8CF99779-1AF6-4AC8-BB99-E7212AD6F8DE}" srcOrd="3" destOrd="0" presId="urn:microsoft.com/office/officeart/2018/5/layout/IconCircleLabelList"/>
    <dgm:cxn modelId="{CDFE6DE0-93FF-45E3-A92F-6DBDA5B296E7}" type="presParOf" srcId="{C3D0FD34-417C-479C-B06C-0CC2EB227020}" destId="{7C73D9BB-B62B-4A91-9A48-2F493CC96671}" srcOrd="5" destOrd="0" presId="urn:microsoft.com/office/officeart/2018/5/layout/IconCircleLabelList"/>
    <dgm:cxn modelId="{5995EC87-D594-4197-BEB1-32C949865C04}" type="presParOf" srcId="{C3D0FD34-417C-479C-B06C-0CC2EB227020}" destId="{C938DF42-7ED0-4637-B170-714DC1090D7E}" srcOrd="6" destOrd="0" presId="urn:microsoft.com/office/officeart/2018/5/layout/IconCircleLabelList"/>
    <dgm:cxn modelId="{43169F17-FA49-4200-B339-0ED326976B7A}" type="presParOf" srcId="{C938DF42-7ED0-4637-B170-714DC1090D7E}" destId="{5515F992-DAD8-441B-94BE-C35460AC7462}" srcOrd="0" destOrd="0" presId="urn:microsoft.com/office/officeart/2018/5/layout/IconCircleLabelList"/>
    <dgm:cxn modelId="{93275823-2EB3-43BF-8BF8-9601C49DDD60}" type="presParOf" srcId="{C938DF42-7ED0-4637-B170-714DC1090D7E}" destId="{768837EB-E353-4FF3-808F-B53928C9CA05}" srcOrd="1" destOrd="0" presId="urn:microsoft.com/office/officeart/2018/5/layout/IconCircleLabelList"/>
    <dgm:cxn modelId="{CD26C0A4-136A-4E5E-8015-5301CFE5B90C}" type="presParOf" srcId="{C938DF42-7ED0-4637-B170-714DC1090D7E}" destId="{A84DFF41-C9D9-453B-8FF5-00C002A080E9}" srcOrd="2" destOrd="0" presId="urn:microsoft.com/office/officeart/2018/5/layout/IconCircleLabelList"/>
    <dgm:cxn modelId="{02B48452-C6A3-4F37-BD9C-227B6612419C}" type="presParOf" srcId="{C938DF42-7ED0-4637-B170-714DC1090D7E}" destId="{3EAB167D-D5B5-4484-85EA-CDB7CA74E047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B5CB6D-A3A3-40AC-9B41-F67D134DE0E3}" type="doc">
      <dgm:prSet loTypeId="urn:microsoft.com/office/officeart/2005/8/layout/hProcess11" loCatId="process" qsTypeId="urn:microsoft.com/office/officeart/2005/8/quickstyle/simple3" qsCatId="simple" csTypeId="urn:microsoft.com/office/officeart/2005/8/colors/accent5_4" csCatId="accent5" phldr="1"/>
      <dgm:spPr/>
      <dgm:t>
        <a:bodyPr/>
        <a:lstStyle/>
        <a:p>
          <a:endParaRPr lang="sv-SE"/>
        </a:p>
      </dgm:t>
    </dgm:pt>
    <dgm:pt modelId="{97EC8C62-2DE9-40C7-B5E1-7CFF0AAA0D34}">
      <dgm:prSet phldrT="[Text]" custT="1"/>
      <dgm:spPr/>
      <dgm:t>
        <a:bodyPr/>
        <a:lstStyle/>
        <a:p>
          <a:r>
            <a:rPr lang="sv-SE" sz="2000" dirty="0">
              <a:solidFill>
                <a:schemeClr val="accent1"/>
              </a:solidFill>
            </a:rPr>
            <a:t>1982</a:t>
          </a:r>
        </a:p>
      </dgm:t>
    </dgm:pt>
    <dgm:pt modelId="{DF05D16A-4118-4C17-815B-D065F9F4EFDD}" type="parTrans" cxnId="{CED7C537-9664-452A-8D6C-A24EDD10F9DD}">
      <dgm:prSet/>
      <dgm:spPr/>
      <dgm:t>
        <a:bodyPr/>
        <a:lstStyle/>
        <a:p>
          <a:endParaRPr lang="sv-SE"/>
        </a:p>
      </dgm:t>
    </dgm:pt>
    <dgm:pt modelId="{164541FF-C8DA-46B2-83DB-174989EC84C8}" type="sibTrans" cxnId="{CED7C537-9664-452A-8D6C-A24EDD10F9DD}">
      <dgm:prSet/>
      <dgm:spPr/>
      <dgm:t>
        <a:bodyPr/>
        <a:lstStyle/>
        <a:p>
          <a:endParaRPr lang="sv-SE"/>
        </a:p>
      </dgm:t>
    </dgm:pt>
    <dgm:pt modelId="{1D70E8CD-AE96-484D-AA64-25FF715D97CF}">
      <dgm:prSet phldrT="[Text]" custT="1"/>
      <dgm:spPr/>
      <dgm:t>
        <a:bodyPr/>
        <a:lstStyle/>
        <a:p>
          <a:r>
            <a:rPr lang="sv-SE" sz="2000" dirty="0"/>
            <a:t>1987</a:t>
          </a:r>
        </a:p>
      </dgm:t>
    </dgm:pt>
    <dgm:pt modelId="{3A46303D-A9D6-477D-AB4C-EA1D8D38ECDA}" type="parTrans" cxnId="{83F4AF28-03EE-461F-BE3F-B435D7D14DA1}">
      <dgm:prSet/>
      <dgm:spPr/>
      <dgm:t>
        <a:bodyPr/>
        <a:lstStyle/>
        <a:p>
          <a:endParaRPr lang="sv-SE"/>
        </a:p>
      </dgm:t>
    </dgm:pt>
    <dgm:pt modelId="{9C5591AB-546F-4353-9334-C9D46B6523E1}" type="sibTrans" cxnId="{83F4AF28-03EE-461F-BE3F-B435D7D14DA1}">
      <dgm:prSet/>
      <dgm:spPr/>
      <dgm:t>
        <a:bodyPr/>
        <a:lstStyle/>
        <a:p>
          <a:endParaRPr lang="sv-SE"/>
        </a:p>
      </dgm:t>
    </dgm:pt>
    <dgm:pt modelId="{9B40B7F1-5874-4F64-8BEE-6FAED53E6563}">
      <dgm:prSet phldrT="[Text]" custT="1"/>
      <dgm:spPr/>
      <dgm:t>
        <a:bodyPr/>
        <a:lstStyle/>
        <a:p>
          <a:r>
            <a:rPr lang="sv-SE" sz="2000" dirty="0">
              <a:solidFill>
                <a:schemeClr val="accent1"/>
              </a:solidFill>
            </a:rPr>
            <a:t>2002</a:t>
          </a:r>
        </a:p>
      </dgm:t>
    </dgm:pt>
    <dgm:pt modelId="{9996F261-F4DC-436B-9E6D-A69C68FA6216}" type="parTrans" cxnId="{392BD27F-B5F5-4DFF-871C-FC9F329C8038}">
      <dgm:prSet/>
      <dgm:spPr/>
      <dgm:t>
        <a:bodyPr/>
        <a:lstStyle/>
        <a:p>
          <a:endParaRPr lang="sv-SE"/>
        </a:p>
      </dgm:t>
    </dgm:pt>
    <dgm:pt modelId="{8DECCB7B-4647-4472-B464-E2DE05E370E9}" type="sibTrans" cxnId="{392BD27F-B5F5-4DFF-871C-FC9F329C8038}">
      <dgm:prSet/>
      <dgm:spPr/>
      <dgm:t>
        <a:bodyPr/>
        <a:lstStyle/>
        <a:p>
          <a:endParaRPr lang="sv-SE"/>
        </a:p>
      </dgm:t>
    </dgm:pt>
    <dgm:pt modelId="{81EA0706-386A-48C3-86D7-D4015C4A98DD}">
      <dgm:prSet custT="1"/>
      <dgm:spPr/>
      <dgm:t>
        <a:bodyPr/>
        <a:lstStyle/>
        <a:p>
          <a:r>
            <a:rPr lang="sv-SE" sz="2000" dirty="0"/>
            <a:t>2005</a:t>
          </a:r>
        </a:p>
      </dgm:t>
    </dgm:pt>
    <dgm:pt modelId="{077468D2-ED0C-4E6C-B227-D956D9302BD6}" type="parTrans" cxnId="{E37CF990-6851-4F56-911C-9FA11E6AA3B7}">
      <dgm:prSet/>
      <dgm:spPr/>
      <dgm:t>
        <a:bodyPr/>
        <a:lstStyle/>
        <a:p>
          <a:endParaRPr lang="sv-SE"/>
        </a:p>
      </dgm:t>
    </dgm:pt>
    <dgm:pt modelId="{0D98AB6E-C932-42AE-9392-ECBBC29A2E1A}" type="sibTrans" cxnId="{E37CF990-6851-4F56-911C-9FA11E6AA3B7}">
      <dgm:prSet/>
      <dgm:spPr/>
      <dgm:t>
        <a:bodyPr/>
        <a:lstStyle/>
        <a:p>
          <a:endParaRPr lang="sv-SE"/>
        </a:p>
      </dgm:t>
    </dgm:pt>
    <dgm:pt modelId="{64C7E571-F1A0-4F6A-B73D-F16B601B5383}">
      <dgm:prSet custT="1"/>
      <dgm:spPr/>
      <dgm:t>
        <a:bodyPr/>
        <a:lstStyle/>
        <a:p>
          <a:r>
            <a:rPr lang="sv-SE" sz="2000" dirty="0">
              <a:solidFill>
                <a:schemeClr val="accent1"/>
              </a:solidFill>
            </a:rPr>
            <a:t>2010</a:t>
          </a:r>
        </a:p>
      </dgm:t>
    </dgm:pt>
    <dgm:pt modelId="{9AE73C43-5E99-4D97-A7CD-A709F95F21EE}" type="parTrans" cxnId="{7970C6E0-DE26-4311-B7BE-2286DE5BFAB0}">
      <dgm:prSet/>
      <dgm:spPr/>
      <dgm:t>
        <a:bodyPr/>
        <a:lstStyle/>
        <a:p>
          <a:endParaRPr lang="sv-SE"/>
        </a:p>
      </dgm:t>
    </dgm:pt>
    <dgm:pt modelId="{32CB75CF-3014-4C18-916D-46D939216541}" type="sibTrans" cxnId="{7970C6E0-DE26-4311-B7BE-2286DE5BFAB0}">
      <dgm:prSet/>
      <dgm:spPr/>
      <dgm:t>
        <a:bodyPr/>
        <a:lstStyle/>
        <a:p>
          <a:endParaRPr lang="sv-SE"/>
        </a:p>
      </dgm:t>
    </dgm:pt>
    <dgm:pt modelId="{6647970A-3DFA-4E1F-9827-52813E5C45AC}" type="pres">
      <dgm:prSet presAssocID="{F1B5CB6D-A3A3-40AC-9B41-F67D134DE0E3}" presName="Name0" presStyleCnt="0">
        <dgm:presLayoutVars>
          <dgm:dir/>
          <dgm:resizeHandles val="exact"/>
        </dgm:presLayoutVars>
      </dgm:prSet>
      <dgm:spPr/>
    </dgm:pt>
    <dgm:pt modelId="{8336843E-591B-4D15-938E-8FFA58668702}" type="pres">
      <dgm:prSet presAssocID="{F1B5CB6D-A3A3-40AC-9B41-F67D134DE0E3}" presName="arrow" presStyleLbl="bgShp" presStyleIdx="0" presStyleCnt="1" custLinFactY="-100000" custLinFactNeighborX="2324" custLinFactNeighborY="-144670"/>
      <dgm:spPr>
        <a:prstGeom prst="flowChartProcess">
          <a:avLst/>
        </a:prstGeom>
      </dgm:spPr>
    </dgm:pt>
    <dgm:pt modelId="{8364EC06-103C-430C-A5AE-CCCD74D9F3F5}" type="pres">
      <dgm:prSet presAssocID="{F1B5CB6D-A3A3-40AC-9B41-F67D134DE0E3}" presName="points" presStyleCnt="0"/>
      <dgm:spPr/>
    </dgm:pt>
    <dgm:pt modelId="{0A298701-77BA-447C-9286-7195516B8A42}" type="pres">
      <dgm:prSet presAssocID="{97EC8C62-2DE9-40C7-B5E1-7CFF0AAA0D34}" presName="compositeA" presStyleCnt="0"/>
      <dgm:spPr/>
    </dgm:pt>
    <dgm:pt modelId="{A4D202EB-AEB6-488C-9B30-5AD6DFF11B43}" type="pres">
      <dgm:prSet presAssocID="{97EC8C62-2DE9-40C7-B5E1-7CFF0AAA0D34}" presName="textA" presStyleLbl="revTx" presStyleIdx="0" presStyleCnt="5">
        <dgm:presLayoutVars>
          <dgm:bulletEnabled val="1"/>
        </dgm:presLayoutVars>
      </dgm:prSet>
      <dgm:spPr/>
    </dgm:pt>
    <dgm:pt modelId="{1A5B3B4B-D911-4DCE-8C34-FDBFC0897639}" type="pres">
      <dgm:prSet presAssocID="{97EC8C62-2DE9-40C7-B5E1-7CFF0AAA0D34}" presName="circleA" presStyleLbl="node1" presStyleIdx="0" presStyleCnt="5" custScaleX="182428" custScaleY="182428"/>
      <dgm:spPr/>
    </dgm:pt>
    <dgm:pt modelId="{7DC235CE-5ED1-4CE7-87AA-D6F61B2B010E}" type="pres">
      <dgm:prSet presAssocID="{97EC8C62-2DE9-40C7-B5E1-7CFF0AAA0D34}" presName="spaceA" presStyleCnt="0"/>
      <dgm:spPr/>
    </dgm:pt>
    <dgm:pt modelId="{0E2B2E62-ACD9-41ED-B2C2-6140683F2AE8}" type="pres">
      <dgm:prSet presAssocID="{164541FF-C8DA-46B2-83DB-174989EC84C8}" presName="space" presStyleCnt="0"/>
      <dgm:spPr/>
    </dgm:pt>
    <dgm:pt modelId="{C968908B-E739-48C9-838C-E5E6364CA272}" type="pres">
      <dgm:prSet presAssocID="{1D70E8CD-AE96-484D-AA64-25FF715D97CF}" presName="compositeB" presStyleCnt="0"/>
      <dgm:spPr/>
    </dgm:pt>
    <dgm:pt modelId="{9C500483-55E9-470E-9EFB-866359EDF9A4}" type="pres">
      <dgm:prSet presAssocID="{1D70E8CD-AE96-484D-AA64-25FF715D97CF}" presName="textB" presStyleLbl="revTx" presStyleIdx="1" presStyleCnt="5">
        <dgm:presLayoutVars>
          <dgm:bulletEnabled val="1"/>
        </dgm:presLayoutVars>
      </dgm:prSet>
      <dgm:spPr/>
    </dgm:pt>
    <dgm:pt modelId="{E6F4654F-DF8B-4903-A09E-09B095E32822}" type="pres">
      <dgm:prSet presAssocID="{1D70E8CD-AE96-484D-AA64-25FF715D97CF}" presName="circleB" presStyleLbl="node1" presStyleIdx="1" presStyleCnt="5" custScaleX="140329" custScaleY="140329"/>
      <dgm:spPr/>
    </dgm:pt>
    <dgm:pt modelId="{F66381F0-56B3-4D31-A2FB-30F2928F1D02}" type="pres">
      <dgm:prSet presAssocID="{1D70E8CD-AE96-484D-AA64-25FF715D97CF}" presName="spaceB" presStyleCnt="0"/>
      <dgm:spPr/>
    </dgm:pt>
    <dgm:pt modelId="{D75E6101-2DEE-4411-ABF0-4CE1FA8BD6C4}" type="pres">
      <dgm:prSet presAssocID="{9C5591AB-546F-4353-9334-C9D46B6523E1}" presName="space" presStyleCnt="0"/>
      <dgm:spPr/>
    </dgm:pt>
    <dgm:pt modelId="{9343A3DB-FF84-4C1C-8AA7-45FA212324DE}" type="pres">
      <dgm:prSet presAssocID="{9B40B7F1-5874-4F64-8BEE-6FAED53E6563}" presName="compositeA" presStyleCnt="0"/>
      <dgm:spPr/>
    </dgm:pt>
    <dgm:pt modelId="{C26EF12C-BC0C-4324-8CB7-F676DA58561A}" type="pres">
      <dgm:prSet presAssocID="{9B40B7F1-5874-4F64-8BEE-6FAED53E6563}" presName="textA" presStyleLbl="revTx" presStyleIdx="2" presStyleCnt="5">
        <dgm:presLayoutVars>
          <dgm:bulletEnabled val="1"/>
        </dgm:presLayoutVars>
      </dgm:prSet>
      <dgm:spPr/>
    </dgm:pt>
    <dgm:pt modelId="{3D2BBCCF-7614-4E56-8B04-3288124D90F3}" type="pres">
      <dgm:prSet presAssocID="{9B40B7F1-5874-4F64-8BEE-6FAED53E6563}" presName="circleA" presStyleLbl="node1" presStyleIdx="2" presStyleCnt="5" custScaleX="140329" custScaleY="140329"/>
      <dgm:spPr/>
    </dgm:pt>
    <dgm:pt modelId="{D2E7F127-766D-4C41-9298-405CC8002D75}" type="pres">
      <dgm:prSet presAssocID="{9B40B7F1-5874-4F64-8BEE-6FAED53E6563}" presName="spaceA" presStyleCnt="0"/>
      <dgm:spPr/>
    </dgm:pt>
    <dgm:pt modelId="{217EA088-459D-4ACE-9A40-9592650098B4}" type="pres">
      <dgm:prSet presAssocID="{8DECCB7B-4647-4472-B464-E2DE05E370E9}" presName="space" presStyleCnt="0"/>
      <dgm:spPr/>
    </dgm:pt>
    <dgm:pt modelId="{DBA88209-3C7A-41B0-882D-630B790C0B2C}" type="pres">
      <dgm:prSet presAssocID="{81EA0706-386A-48C3-86D7-D4015C4A98DD}" presName="compositeB" presStyleCnt="0"/>
      <dgm:spPr/>
    </dgm:pt>
    <dgm:pt modelId="{9124E390-FD51-4D36-919D-AC87B91255A2}" type="pres">
      <dgm:prSet presAssocID="{81EA0706-386A-48C3-86D7-D4015C4A98DD}" presName="textB" presStyleLbl="revTx" presStyleIdx="3" presStyleCnt="5">
        <dgm:presLayoutVars>
          <dgm:bulletEnabled val="1"/>
        </dgm:presLayoutVars>
      </dgm:prSet>
      <dgm:spPr/>
    </dgm:pt>
    <dgm:pt modelId="{5A1A72D3-B8D2-4AA7-A273-D13B3EA21E4D}" type="pres">
      <dgm:prSet presAssocID="{81EA0706-386A-48C3-86D7-D4015C4A98DD}" presName="circleB" presStyleLbl="node1" presStyleIdx="3" presStyleCnt="5" custScaleX="140329" custScaleY="140329"/>
      <dgm:spPr/>
    </dgm:pt>
    <dgm:pt modelId="{D5CD9068-32AE-4518-90CF-910C39FAE4BC}" type="pres">
      <dgm:prSet presAssocID="{81EA0706-386A-48C3-86D7-D4015C4A98DD}" presName="spaceB" presStyleCnt="0"/>
      <dgm:spPr/>
    </dgm:pt>
    <dgm:pt modelId="{DE66A140-35E2-4BDB-8946-E25615D811D1}" type="pres">
      <dgm:prSet presAssocID="{0D98AB6E-C932-42AE-9392-ECBBC29A2E1A}" presName="space" presStyleCnt="0"/>
      <dgm:spPr/>
    </dgm:pt>
    <dgm:pt modelId="{13B53B04-E7D1-4701-8645-972EB4B13297}" type="pres">
      <dgm:prSet presAssocID="{64C7E571-F1A0-4F6A-B73D-F16B601B5383}" presName="compositeA" presStyleCnt="0"/>
      <dgm:spPr/>
    </dgm:pt>
    <dgm:pt modelId="{6929D077-9E82-4883-A29F-97BEC01BB13E}" type="pres">
      <dgm:prSet presAssocID="{64C7E571-F1A0-4F6A-B73D-F16B601B5383}" presName="textA" presStyleLbl="revTx" presStyleIdx="4" presStyleCnt="5">
        <dgm:presLayoutVars>
          <dgm:bulletEnabled val="1"/>
        </dgm:presLayoutVars>
      </dgm:prSet>
      <dgm:spPr/>
    </dgm:pt>
    <dgm:pt modelId="{4D5124DC-70F8-437F-843C-8329F1B8F07B}" type="pres">
      <dgm:prSet presAssocID="{64C7E571-F1A0-4F6A-B73D-F16B601B5383}" presName="circleA" presStyleLbl="node1" presStyleIdx="4" presStyleCnt="5" custScaleX="182428" custScaleY="182428"/>
      <dgm:spPr/>
    </dgm:pt>
    <dgm:pt modelId="{8A52C8DC-6E80-4FE3-847A-08C592144872}" type="pres">
      <dgm:prSet presAssocID="{64C7E571-F1A0-4F6A-B73D-F16B601B5383}" presName="spaceA" presStyleCnt="0"/>
      <dgm:spPr/>
    </dgm:pt>
  </dgm:ptLst>
  <dgm:cxnLst>
    <dgm:cxn modelId="{83F4AF28-03EE-461F-BE3F-B435D7D14DA1}" srcId="{F1B5CB6D-A3A3-40AC-9B41-F67D134DE0E3}" destId="{1D70E8CD-AE96-484D-AA64-25FF715D97CF}" srcOrd="1" destOrd="0" parTransId="{3A46303D-A9D6-477D-AB4C-EA1D8D38ECDA}" sibTransId="{9C5591AB-546F-4353-9334-C9D46B6523E1}"/>
    <dgm:cxn modelId="{CED7C537-9664-452A-8D6C-A24EDD10F9DD}" srcId="{F1B5CB6D-A3A3-40AC-9B41-F67D134DE0E3}" destId="{97EC8C62-2DE9-40C7-B5E1-7CFF0AAA0D34}" srcOrd="0" destOrd="0" parTransId="{DF05D16A-4118-4C17-815B-D065F9F4EFDD}" sibTransId="{164541FF-C8DA-46B2-83DB-174989EC84C8}"/>
    <dgm:cxn modelId="{F704DC38-2542-47FE-9137-E371B72C0E92}" type="presOf" srcId="{97EC8C62-2DE9-40C7-B5E1-7CFF0AAA0D34}" destId="{A4D202EB-AEB6-488C-9B30-5AD6DFF11B43}" srcOrd="0" destOrd="0" presId="urn:microsoft.com/office/officeart/2005/8/layout/hProcess11"/>
    <dgm:cxn modelId="{C645E472-4E2C-4D02-AFCC-7B06408F1308}" type="presOf" srcId="{64C7E571-F1A0-4F6A-B73D-F16B601B5383}" destId="{6929D077-9E82-4883-A29F-97BEC01BB13E}" srcOrd="0" destOrd="0" presId="urn:microsoft.com/office/officeart/2005/8/layout/hProcess11"/>
    <dgm:cxn modelId="{392BD27F-B5F5-4DFF-871C-FC9F329C8038}" srcId="{F1B5CB6D-A3A3-40AC-9B41-F67D134DE0E3}" destId="{9B40B7F1-5874-4F64-8BEE-6FAED53E6563}" srcOrd="2" destOrd="0" parTransId="{9996F261-F4DC-436B-9E6D-A69C68FA6216}" sibTransId="{8DECCB7B-4647-4472-B464-E2DE05E370E9}"/>
    <dgm:cxn modelId="{39533D85-A339-43D4-A32B-3A1271298F93}" type="presOf" srcId="{81EA0706-386A-48C3-86D7-D4015C4A98DD}" destId="{9124E390-FD51-4D36-919D-AC87B91255A2}" srcOrd="0" destOrd="0" presId="urn:microsoft.com/office/officeart/2005/8/layout/hProcess11"/>
    <dgm:cxn modelId="{C50D1D8E-CB2A-42FC-8C94-003BED5ACAA8}" type="presOf" srcId="{1D70E8CD-AE96-484D-AA64-25FF715D97CF}" destId="{9C500483-55E9-470E-9EFB-866359EDF9A4}" srcOrd="0" destOrd="0" presId="urn:microsoft.com/office/officeart/2005/8/layout/hProcess11"/>
    <dgm:cxn modelId="{E37CF990-6851-4F56-911C-9FA11E6AA3B7}" srcId="{F1B5CB6D-A3A3-40AC-9B41-F67D134DE0E3}" destId="{81EA0706-386A-48C3-86D7-D4015C4A98DD}" srcOrd="3" destOrd="0" parTransId="{077468D2-ED0C-4E6C-B227-D956D9302BD6}" sibTransId="{0D98AB6E-C932-42AE-9392-ECBBC29A2E1A}"/>
    <dgm:cxn modelId="{0579B09F-61A8-42CB-AEBD-9B96EA38C9FD}" type="presOf" srcId="{F1B5CB6D-A3A3-40AC-9B41-F67D134DE0E3}" destId="{6647970A-3DFA-4E1F-9827-52813E5C45AC}" srcOrd="0" destOrd="0" presId="urn:microsoft.com/office/officeart/2005/8/layout/hProcess11"/>
    <dgm:cxn modelId="{7970C6E0-DE26-4311-B7BE-2286DE5BFAB0}" srcId="{F1B5CB6D-A3A3-40AC-9B41-F67D134DE0E3}" destId="{64C7E571-F1A0-4F6A-B73D-F16B601B5383}" srcOrd="4" destOrd="0" parTransId="{9AE73C43-5E99-4D97-A7CD-A709F95F21EE}" sibTransId="{32CB75CF-3014-4C18-916D-46D939216541}"/>
    <dgm:cxn modelId="{8F2ACDE0-DAF2-4B65-9614-00D5F6BBCE4D}" type="presOf" srcId="{9B40B7F1-5874-4F64-8BEE-6FAED53E6563}" destId="{C26EF12C-BC0C-4324-8CB7-F676DA58561A}" srcOrd="0" destOrd="0" presId="urn:microsoft.com/office/officeart/2005/8/layout/hProcess11"/>
    <dgm:cxn modelId="{4C322575-506E-40ED-A5BD-07F62A7FEBA4}" type="presParOf" srcId="{6647970A-3DFA-4E1F-9827-52813E5C45AC}" destId="{8336843E-591B-4D15-938E-8FFA58668702}" srcOrd="0" destOrd="0" presId="urn:microsoft.com/office/officeart/2005/8/layout/hProcess11"/>
    <dgm:cxn modelId="{7D8B1FEB-24FD-49E3-A2F5-E2FA2D8B37A0}" type="presParOf" srcId="{6647970A-3DFA-4E1F-9827-52813E5C45AC}" destId="{8364EC06-103C-430C-A5AE-CCCD74D9F3F5}" srcOrd="1" destOrd="0" presId="urn:microsoft.com/office/officeart/2005/8/layout/hProcess11"/>
    <dgm:cxn modelId="{F5154467-895F-4D3F-9DFC-BF1AB0383FC3}" type="presParOf" srcId="{8364EC06-103C-430C-A5AE-CCCD74D9F3F5}" destId="{0A298701-77BA-447C-9286-7195516B8A42}" srcOrd="0" destOrd="0" presId="urn:microsoft.com/office/officeart/2005/8/layout/hProcess11"/>
    <dgm:cxn modelId="{7BEBA5ED-2AAA-43E4-8125-E63C4F11E19F}" type="presParOf" srcId="{0A298701-77BA-447C-9286-7195516B8A42}" destId="{A4D202EB-AEB6-488C-9B30-5AD6DFF11B43}" srcOrd="0" destOrd="0" presId="urn:microsoft.com/office/officeart/2005/8/layout/hProcess11"/>
    <dgm:cxn modelId="{D83228EC-05AD-4A90-A42C-7569782BF12F}" type="presParOf" srcId="{0A298701-77BA-447C-9286-7195516B8A42}" destId="{1A5B3B4B-D911-4DCE-8C34-FDBFC0897639}" srcOrd="1" destOrd="0" presId="urn:microsoft.com/office/officeart/2005/8/layout/hProcess11"/>
    <dgm:cxn modelId="{1DE76C9F-7017-43E8-8284-FB77A49ECA1D}" type="presParOf" srcId="{0A298701-77BA-447C-9286-7195516B8A42}" destId="{7DC235CE-5ED1-4CE7-87AA-D6F61B2B010E}" srcOrd="2" destOrd="0" presId="urn:microsoft.com/office/officeart/2005/8/layout/hProcess11"/>
    <dgm:cxn modelId="{E3D82EF6-B597-4512-885C-14F239BB99AB}" type="presParOf" srcId="{8364EC06-103C-430C-A5AE-CCCD74D9F3F5}" destId="{0E2B2E62-ACD9-41ED-B2C2-6140683F2AE8}" srcOrd="1" destOrd="0" presId="urn:microsoft.com/office/officeart/2005/8/layout/hProcess11"/>
    <dgm:cxn modelId="{502140C2-52F8-404E-BD70-27AD06CE7B3A}" type="presParOf" srcId="{8364EC06-103C-430C-A5AE-CCCD74D9F3F5}" destId="{C968908B-E739-48C9-838C-E5E6364CA272}" srcOrd="2" destOrd="0" presId="urn:microsoft.com/office/officeart/2005/8/layout/hProcess11"/>
    <dgm:cxn modelId="{26A9C9BD-17E3-413D-B25E-F5B3DB342857}" type="presParOf" srcId="{C968908B-E739-48C9-838C-E5E6364CA272}" destId="{9C500483-55E9-470E-9EFB-866359EDF9A4}" srcOrd="0" destOrd="0" presId="urn:microsoft.com/office/officeart/2005/8/layout/hProcess11"/>
    <dgm:cxn modelId="{F24F67F2-DE58-4CA9-A1EC-B2FBB874DDEF}" type="presParOf" srcId="{C968908B-E739-48C9-838C-E5E6364CA272}" destId="{E6F4654F-DF8B-4903-A09E-09B095E32822}" srcOrd="1" destOrd="0" presId="urn:microsoft.com/office/officeart/2005/8/layout/hProcess11"/>
    <dgm:cxn modelId="{2F141FDA-FD65-43BC-AC6B-C391102F757B}" type="presParOf" srcId="{C968908B-E739-48C9-838C-E5E6364CA272}" destId="{F66381F0-56B3-4D31-A2FB-30F2928F1D02}" srcOrd="2" destOrd="0" presId="urn:microsoft.com/office/officeart/2005/8/layout/hProcess11"/>
    <dgm:cxn modelId="{26A72550-4CDE-4A12-8D2F-ADDA0F22B693}" type="presParOf" srcId="{8364EC06-103C-430C-A5AE-CCCD74D9F3F5}" destId="{D75E6101-2DEE-4411-ABF0-4CE1FA8BD6C4}" srcOrd="3" destOrd="0" presId="urn:microsoft.com/office/officeart/2005/8/layout/hProcess11"/>
    <dgm:cxn modelId="{78E6898B-8CDA-40A5-8416-1C553B43E6E6}" type="presParOf" srcId="{8364EC06-103C-430C-A5AE-CCCD74D9F3F5}" destId="{9343A3DB-FF84-4C1C-8AA7-45FA212324DE}" srcOrd="4" destOrd="0" presId="urn:microsoft.com/office/officeart/2005/8/layout/hProcess11"/>
    <dgm:cxn modelId="{5D05F9A4-1733-4629-8471-DC15C24D2382}" type="presParOf" srcId="{9343A3DB-FF84-4C1C-8AA7-45FA212324DE}" destId="{C26EF12C-BC0C-4324-8CB7-F676DA58561A}" srcOrd="0" destOrd="0" presId="urn:microsoft.com/office/officeart/2005/8/layout/hProcess11"/>
    <dgm:cxn modelId="{F11CB919-684A-40BF-B990-040210BC26F1}" type="presParOf" srcId="{9343A3DB-FF84-4C1C-8AA7-45FA212324DE}" destId="{3D2BBCCF-7614-4E56-8B04-3288124D90F3}" srcOrd="1" destOrd="0" presId="urn:microsoft.com/office/officeart/2005/8/layout/hProcess11"/>
    <dgm:cxn modelId="{96A3D17B-0D10-438A-B801-28D227BBA141}" type="presParOf" srcId="{9343A3DB-FF84-4C1C-8AA7-45FA212324DE}" destId="{D2E7F127-766D-4C41-9298-405CC8002D75}" srcOrd="2" destOrd="0" presId="urn:microsoft.com/office/officeart/2005/8/layout/hProcess11"/>
    <dgm:cxn modelId="{548F382E-5122-4337-B505-7ED1F548099D}" type="presParOf" srcId="{8364EC06-103C-430C-A5AE-CCCD74D9F3F5}" destId="{217EA088-459D-4ACE-9A40-9592650098B4}" srcOrd="5" destOrd="0" presId="urn:microsoft.com/office/officeart/2005/8/layout/hProcess11"/>
    <dgm:cxn modelId="{C7F415E3-3BF5-42FD-BA57-226E78435442}" type="presParOf" srcId="{8364EC06-103C-430C-A5AE-CCCD74D9F3F5}" destId="{DBA88209-3C7A-41B0-882D-630B790C0B2C}" srcOrd="6" destOrd="0" presId="urn:microsoft.com/office/officeart/2005/8/layout/hProcess11"/>
    <dgm:cxn modelId="{C8617489-4F63-4D69-B1A4-61B73BF425F3}" type="presParOf" srcId="{DBA88209-3C7A-41B0-882D-630B790C0B2C}" destId="{9124E390-FD51-4D36-919D-AC87B91255A2}" srcOrd="0" destOrd="0" presId="urn:microsoft.com/office/officeart/2005/8/layout/hProcess11"/>
    <dgm:cxn modelId="{9FF7C821-9CDE-4BF6-A1FA-131B917A90A4}" type="presParOf" srcId="{DBA88209-3C7A-41B0-882D-630B790C0B2C}" destId="{5A1A72D3-B8D2-4AA7-A273-D13B3EA21E4D}" srcOrd="1" destOrd="0" presId="urn:microsoft.com/office/officeart/2005/8/layout/hProcess11"/>
    <dgm:cxn modelId="{AE3B1DE9-5F73-4EBC-9ABB-74C09C660B60}" type="presParOf" srcId="{DBA88209-3C7A-41B0-882D-630B790C0B2C}" destId="{D5CD9068-32AE-4518-90CF-910C39FAE4BC}" srcOrd="2" destOrd="0" presId="urn:microsoft.com/office/officeart/2005/8/layout/hProcess11"/>
    <dgm:cxn modelId="{DE44CD1D-75E0-4BE7-B492-E8A84D41D32D}" type="presParOf" srcId="{8364EC06-103C-430C-A5AE-CCCD74D9F3F5}" destId="{DE66A140-35E2-4BDB-8946-E25615D811D1}" srcOrd="7" destOrd="0" presId="urn:microsoft.com/office/officeart/2005/8/layout/hProcess11"/>
    <dgm:cxn modelId="{F2C738EF-CCA8-4AE4-831B-3D17C2AD30BF}" type="presParOf" srcId="{8364EC06-103C-430C-A5AE-CCCD74D9F3F5}" destId="{13B53B04-E7D1-4701-8645-972EB4B13297}" srcOrd="8" destOrd="0" presId="urn:microsoft.com/office/officeart/2005/8/layout/hProcess11"/>
    <dgm:cxn modelId="{B67C1C4E-0CE9-45DC-9E45-ED90C723CFBE}" type="presParOf" srcId="{13B53B04-E7D1-4701-8645-972EB4B13297}" destId="{6929D077-9E82-4883-A29F-97BEC01BB13E}" srcOrd="0" destOrd="0" presId="urn:microsoft.com/office/officeart/2005/8/layout/hProcess11"/>
    <dgm:cxn modelId="{EC284E3D-8E9C-48ED-BA6E-1EF7CF2EE610}" type="presParOf" srcId="{13B53B04-E7D1-4701-8645-972EB4B13297}" destId="{4D5124DC-70F8-437F-843C-8329F1B8F07B}" srcOrd="1" destOrd="0" presId="urn:microsoft.com/office/officeart/2005/8/layout/hProcess11"/>
    <dgm:cxn modelId="{C64DAB65-D41E-4A53-AA33-18E199D859FE}" type="presParOf" srcId="{13B53B04-E7D1-4701-8645-972EB4B13297}" destId="{8A52C8DC-6E80-4FE3-847A-08C592144872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2A0AA8B-AF20-4BFC-B032-615702817365}" type="doc">
      <dgm:prSet loTypeId="urn:microsoft.com/office/officeart/2005/8/layout/default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18D56019-E692-42B2-AF26-00F4D158138D}">
      <dgm:prSet phldrT="[Text]"/>
      <dgm:spPr/>
      <dgm:t>
        <a:bodyPr/>
        <a:lstStyle/>
        <a:p>
          <a:r>
            <a:rPr lang="sv-SE" dirty="0"/>
            <a:t>Psykiatrin</a:t>
          </a:r>
        </a:p>
      </dgm:t>
    </dgm:pt>
    <dgm:pt modelId="{362952A7-EBD8-45E6-97CE-2664A00953EE}" type="parTrans" cxnId="{A3C9B368-38BC-4AF0-B1FF-4DE9B8478023}">
      <dgm:prSet/>
      <dgm:spPr/>
      <dgm:t>
        <a:bodyPr/>
        <a:lstStyle/>
        <a:p>
          <a:endParaRPr lang="sv-SE"/>
        </a:p>
      </dgm:t>
    </dgm:pt>
    <dgm:pt modelId="{6CFCE8CD-2C9B-4040-B7E5-7B83AA04E839}" type="sibTrans" cxnId="{A3C9B368-38BC-4AF0-B1FF-4DE9B8478023}">
      <dgm:prSet/>
      <dgm:spPr/>
      <dgm:t>
        <a:bodyPr/>
        <a:lstStyle/>
        <a:p>
          <a:endParaRPr lang="sv-SE"/>
        </a:p>
      </dgm:t>
    </dgm:pt>
    <dgm:pt modelId="{7234C8D5-E089-4B8D-A53B-DBDE73B69403}">
      <dgm:prSet phldrT="[Text]"/>
      <dgm:spPr/>
      <dgm:t>
        <a:bodyPr/>
        <a:lstStyle/>
        <a:p>
          <a:r>
            <a:rPr lang="sv-SE" dirty="0"/>
            <a:t>Stödinsatser</a:t>
          </a:r>
        </a:p>
      </dgm:t>
    </dgm:pt>
    <dgm:pt modelId="{E697B5F0-9D9D-41B1-B853-79C5E97EEA69}" type="parTrans" cxnId="{3087FFD7-012A-42CB-82A0-DF8FBFD15BAC}">
      <dgm:prSet/>
      <dgm:spPr/>
      <dgm:t>
        <a:bodyPr/>
        <a:lstStyle/>
        <a:p>
          <a:endParaRPr lang="sv-SE"/>
        </a:p>
      </dgm:t>
    </dgm:pt>
    <dgm:pt modelId="{21A4C115-A417-4B81-89D8-B15444117085}" type="sibTrans" cxnId="{3087FFD7-012A-42CB-82A0-DF8FBFD15BAC}">
      <dgm:prSet/>
      <dgm:spPr/>
      <dgm:t>
        <a:bodyPr/>
        <a:lstStyle/>
        <a:p>
          <a:endParaRPr lang="sv-SE"/>
        </a:p>
      </dgm:t>
    </dgm:pt>
    <dgm:pt modelId="{50083755-915E-4BC2-86D0-70483EB7E062}">
      <dgm:prSet phldrT="[Text]"/>
      <dgm:spPr/>
      <dgm:t>
        <a:bodyPr/>
        <a:lstStyle/>
        <a:p>
          <a:r>
            <a:rPr lang="sv-SE" dirty="0"/>
            <a:t>Socialt nätverk</a:t>
          </a:r>
        </a:p>
      </dgm:t>
    </dgm:pt>
    <dgm:pt modelId="{DE90EFA1-413C-4A5D-93E3-2137DE1535FA}" type="parTrans" cxnId="{D0478758-0597-4225-98F9-DEED0DC7988E}">
      <dgm:prSet/>
      <dgm:spPr/>
      <dgm:t>
        <a:bodyPr/>
        <a:lstStyle/>
        <a:p>
          <a:endParaRPr lang="sv-SE"/>
        </a:p>
      </dgm:t>
    </dgm:pt>
    <dgm:pt modelId="{32AD33FB-F7D5-464B-8DE4-D1E6E8655E4F}" type="sibTrans" cxnId="{D0478758-0597-4225-98F9-DEED0DC7988E}">
      <dgm:prSet/>
      <dgm:spPr/>
      <dgm:t>
        <a:bodyPr/>
        <a:lstStyle/>
        <a:p>
          <a:endParaRPr lang="sv-SE"/>
        </a:p>
      </dgm:t>
    </dgm:pt>
    <dgm:pt modelId="{3021A22A-089E-48EE-9DB2-A03351E2F1FA}">
      <dgm:prSet phldrT="[Text]"/>
      <dgm:spPr/>
      <dgm:t>
        <a:bodyPr/>
        <a:lstStyle/>
        <a:p>
          <a:r>
            <a:rPr lang="sv-SE" dirty="0"/>
            <a:t>Kunskap</a:t>
          </a:r>
        </a:p>
      </dgm:t>
    </dgm:pt>
    <dgm:pt modelId="{1F34F68E-5A3C-4D35-883F-81EA6F7CC58F}" type="parTrans" cxnId="{E367CFF6-A943-42D0-B748-73D1EDD47FEA}">
      <dgm:prSet/>
      <dgm:spPr/>
      <dgm:t>
        <a:bodyPr/>
        <a:lstStyle/>
        <a:p>
          <a:endParaRPr lang="sv-SE"/>
        </a:p>
      </dgm:t>
    </dgm:pt>
    <dgm:pt modelId="{A6828D93-5997-4923-B172-59798FD26923}" type="sibTrans" cxnId="{E367CFF6-A943-42D0-B748-73D1EDD47FEA}">
      <dgm:prSet/>
      <dgm:spPr/>
      <dgm:t>
        <a:bodyPr/>
        <a:lstStyle/>
        <a:p>
          <a:endParaRPr lang="sv-SE"/>
        </a:p>
      </dgm:t>
    </dgm:pt>
    <dgm:pt modelId="{7AE1D807-D89B-43E8-97BD-2267F176E095}" type="pres">
      <dgm:prSet presAssocID="{F2A0AA8B-AF20-4BFC-B032-615702817365}" presName="diagram" presStyleCnt="0">
        <dgm:presLayoutVars>
          <dgm:dir/>
          <dgm:resizeHandles val="exact"/>
        </dgm:presLayoutVars>
      </dgm:prSet>
      <dgm:spPr/>
    </dgm:pt>
    <dgm:pt modelId="{0C0CD8DE-0494-4BDD-B66B-A76EF9572D7D}" type="pres">
      <dgm:prSet presAssocID="{18D56019-E692-42B2-AF26-00F4D158138D}" presName="node" presStyleLbl="node1" presStyleIdx="0" presStyleCnt="4">
        <dgm:presLayoutVars>
          <dgm:bulletEnabled val="1"/>
        </dgm:presLayoutVars>
      </dgm:prSet>
      <dgm:spPr>
        <a:prstGeom prst="round2DiagRect">
          <a:avLst/>
        </a:prstGeom>
      </dgm:spPr>
    </dgm:pt>
    <dgm:pt modelId="{811B5C87-DED7-46AB-A97D-41CA57264DD7}" type="pres">
      <dgm:prSet presAssocID="{6CFCE8CD-2C9B-4040-B7E5-7B83AA04E839}" presName="sibTrans" presStyleCnt="0"/>
      <dgm:spPr/>
    </dgm:pt>
    <dgm:pt modelId="{EC34141E-A2A6-4508-A3D9-436F559FA5DD}" type="pres">
      <dgm:prSet presAssocID="{7234C8D5-E089-4B8D-A53B-DBDE73B69403}" presName="node" presStyleLbl="node1" presStyleIdx="1" presStyleCnt="4">
        <dgm:presLayoutVars>
          <dgm:bulletEnabled val="1"/>
        </dgm:presLayoutVars>
      </dgm:prSet>
      <dgm:spPr>
        <a:prstGeom prst="round2DiagRect">
          <a:avLst/>
        </a:prstGeom>
      </dgm:spPr>
    </dgm:pt>
    <dgm:pt modelId="{D2C4B699-7758-4780-9EEA-8D669AA4F53F}" type="pres">
      <dgm:prSet presAssocID="{21A4C115-A417-4B81-89D8-B15444117085}" presName="sibTrans" presStyleCnt="0"/>
      <dgm:spPr/>
    </dgm:pt>
    <dgm:pt modelId="{BB1DFD9F-C0ED-480E-A246-254BC6E5DC8E}" type="pres">
      <dgm:prSet presAssocID="{50083755-915E-4BC2-86D0-70483EB7E062}" presName="node" presStyleLbl="node1" presStyleIdx="2" presStyleCnt="4">
        <dgm:presLayoutVars>
          <dgm:bulletEnabled val="1"/>
        </dgm:presLayoutVars>
      </dgm:prSet>
      <dgm:spPr>
        <a:prstGeom prst="round2DiagRect">
          <a:avLst/>
        </a:prstGeom>
      </dgm:spPr>
    </dgm:pt>
    <dgm:pt modelId="{EF838212-1DEB-4AE9-8075-038264B53321}" type="pres">
      <dgm:prSet presAssocID="{32AD33FB-F7D5-464B-8DE4-D1E6E8655E4F}" presName="sibTrans" presStyleCnt="0"/>
      <dgm:spPr/>
    </dgm:pt>
    <dgm:pt modelId="{39CA58AD-6F67-4586-95B6-016F975D48C3}" type="pres">
      <dgm:prSet presAssocID="{3021A22A-089E-48EE-9DB2-A03351E2F1FA}" presName="node" presStyleLbl="node1" presStyleIdx="3" presStyleCnt="4">
        <dgm:presLayoutVars>
          <dgm:bulletEnabled val="1"/>
        </dgm:presLayoutVars>
      </dgm:prSet>
      <dgm:spPr>
        <a:prstGeom prst="round2DiagRect">
          <a:avLst/>
        </a:prstGeom>
      </dgm:spPr>
    </dgm:pt>
  </dgm:ptLst>
  <dgm:cxnLst>
    <dgm:cxn modelId="{5922861B-A318-431E-B5AE-D651B955224A}" type="presOf" srcId="{F2A0AA8B-AF20-4BFC-B032-615702817365}" destId="{7AE1D807-D89B-43E8-97BD-2267F176E095}" srcOrd="0" destOrd="0" presId="urn:microsoft.com/office/officeart/2005/8/layout/default"/>
    <dgm:cxn modelId="{A3C9B368-38BC-4AF0-B1FF-4DE9B8478023}" srcId="{F2A0AA8B-AF20-4BFC-B032-615702817365}" destId="{18D56019-E692-42B2-AF26-00F4D158138D}" srcOrd="0" destOrd="0" parTransId="{362952A7-EBD8-45E6-97CE-2664A00953EE}" sibTransId="{6CFCE8CD-2C9B-4040-B7E5-7B83AA04E839}"/>
    <dgm:cxn modelId="{D0478758-0597-4225-98F9-DEED0DC7988E}" srcId="{F2A0AA8B-AF20-4BFC-B032-615702817365}" destId="{50083755-915E-4BC2-86D0-70483EB7E062}" srcOrd="2" destOrd="0" parTransId="{DE90EFA1-413C-4A5D-93E3-2137DE1535FA}" sibTransId="{32AD33FB-F7D5-464B-8DE4-D1E6E8655E4F}"/>
    <dgm:cxn modelId="{4327208E-44BF-4349-A365-1C88B71FBEF7}" type="presOf" srcId="{18D56019-E692-42B2-AF26-00F4D158138D}" destId="{0C0CD8DE-0494-4BDD-B66B-A76EF9572D7D}" srcOrd="0" destOrd="0" presId="urn:microsoft.com/office/officeart/2005/8/layout/default"/>
    <dgm:cxn modelId="{4D565C9F-14E3-47A2-A05A-89C47DD983FA}" type="presOf" srcId="{3021A22A-089E-48EE-9DB2-A03351E2F1FA}" destId="{39CA58AD-6F67-4586-95B6-016F975D48C3}" srcOrd="0" destOrd="0" presId="urn:microsoft.com/office/officeart/2005/8/layout/default"/>
    <dgm:cxn modelId="{3087FFD7-012A-42CB-82A0-DF8FBFD15BAC}" srcId="{F2A0AA8B-AF20-4BFC-B032-615702817365}" destId="{7234C8D5-E089-4B8D-A53B-DBDE73B69403}" srcOrd="1" destOrd="0" parTransId="{E697B5F0-9D9D-41B1-B853-79C5E97EEA69}" sibTransId="{21A4C115-A417-4B81-89D8-B15444117085}"/>
    <dgm:cxn modelId="{E82AA5DB-8FD8-4A28-A261-2316CE60FE7E}" type="presOf" srcId="{50083755-915E-4BC2-86D0-70483EB7E062}" destId="{BB1DFD9F-C0ED-480E-A246-254BC6E5DC8E}" srcOrd="0" destOrd="0" presId="urn:microsoft.com/office/officeart/2005/8/layout/default"/>
    <dgm:cxn modelId="{851B01E4-B7EB-46CC-8F57-CD6369440544}" type="presOf" srcId="{7234C8D5-E089-4B8D-A53B-DBDE73B69403}" destId="{EC34141E-A2A6-4508-A3D9-436F559FA5DD}" srcOrd="0" destOrd="0" presId="urn:microsoft.com/office/officeart/2005/8/layout/default"/>
    <dgm:cxn modelId="{E367CFF6-A943-42D0-B748-73D1EDD47FEA}" srcId="{F2A0AA8B-AF20-4BFC-B032-615702817365}" destId="{3021A22A-089E-48EE-9DB2-A03351E2F1FA}" srcOrd="3" destOrd="0" parTransId="{1F34F68E-5A3C-4D35-883F-81EA6F7CC58F}" sibTransId="{A6828D93-5997-4923-B172-59798FD26923}"/>
    <dgm:cxn modelId="{03C34010-5DF5-4968-8487-DECB903296A2}" type="presParOf" srcId="{7AE1D807-D89B-43E8-97BD-2267F176E095}" destId="{0C0CD8DE-0494-4BDD-B66B-A76EF9572D7D}" srcOrd="0" destOrd="0" presId="urn:microsoft.com/office/officeart/2005/8/layout/default"/>
    <dgm:cxn modelId="{F8D177A6-BF76-407A-8D29-5BE0CED52452}" type="presParOf" srcId="{7AE1D807-D89B-43E8-97BD-2267F176E095}" destId="{811B5C87-DED7-46AB-A97D-41CA57264DD7}" srcOrd="1" destOrd="0" presId="urn:microsoft.com/office/officeart/2005/8/layout/default"/>
    <dgm:cxn modelId="{1F9B81D3-41A7-4582-B778-502267B0D7F6}" type="presParOf" srcId="{7AE1D807-D89B-43E8-97BD-2267F176E095}" destId="{EC34141E-A2A6-4508-A3D9-436F559FA5DD}" srcOrd="2" destOrd="0" presId="urn:microsoft.com/office/officeart/2005/8/layout/default"/>
    <dgm:cxn modelId="{45268AA0-3BC9-450A-B471-F2438635D15B}" type="presParOf" srcId="{7AE1D807-D89B-43E8-97BD-2267F176E095}" destId="{D2C4B699-7758-4780-9EEA-8D669AA4F53F}" srcOrd="3" destOrd="0" presId="urn:microsoft.com/office/officeart/2005/8/layout/default"/>
    <dgm:cxn modelId="{4F32415D-3825-4825-89FD-17C71870F168}" type="presParOf" srcId="{7AE1D807-D89B-43E8-97BD-2267F176E095}" destId="{BB1DFD9F-C0ED-480E-A246-254BC6E5DC8E}" srcOrd="4" destOrd="0" presId="urn:microsoft.com/office/officeart/2005/8/layout/default"/>
    <dgm:cxn modelId="{7256EF9C-8FA0-4064-9532-8F8E4C262553}" type="presParOf" srcId="{7AE1D807-D89B-43E8-97BD-2267F176E095}" destId="{EF838212-1DEB-4AE9-8075-038264B53321}" srcOrd="5" destOrd="0" presId="urn:microsoft.com/office/officeart/2005/8/layout/default"/>
    <dgm:cxn modelId="{A3D8F248-E378-4FED-937E-6964278FDD9A}" type="presParOf" srcId="{7AE1D807-D89B-43E8-97BD-2267F176E095}" destId="{39CA58AD-6F67-4586-95B6-016F975D48C3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2066EF-0035-42C9-A870-1D3D90681DA0}">
      <dsp:nvSpPr>
        <dsp:cNvPr id="0" name=""/>
        <dsp:cNvSpPr/>
      </dsp:nvSpPr>
      <dsp:spPr>
        <a:xfrm>
          <a:off x="579602" y="579321"/>
          <a:ext cx="1447713" cy="1447713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46D09E-747B-4D61-A180-6F7C764EFB99}">
      <dsp:nvSpPr>
        <dsp:cNvPr id="0" name=""/>
        <dsp:cNvSpPr/>
      </dsp:nvSpPr>
      <dsp:spPr>
        <a:xfrm>
          <a:off x="888131" y="887850"/>
          <a:ext cx="830655" cy="83065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E1A6F4-4549-4E5B-9DEC-BAB84D28776A}">
      <dsp:nvSpPr>
        <dsp:cNvPr id="0" name=""/>
        <dsp:cNvSpPr/>
      </dsp:nvSpPr>
      <dsp:spPr>
        <a:xfrm>
          <a:off x="116808" y="2477961"/>
          <a:ext cx="23733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/>
            <a:t>Har egen erfarenhet av psykisk ohälsa och psykiatrisk vård samt av återhämtning</a:t>
          </a:r>
        </a:p>
      </dsp:txBody>
      <dsp:txXfrm>
        <a:off x="116808" y="2477961"/>
        <a:ext cx="2373300" cy="720000"/>
      </dsp:txXfrm>
    </dsp:sp>
    <dsp:sp modelId="{44FA8C62-7ADE-4F60-99DF-6DD0363EFF1F}">
      <dsp:nvSpPr>
        <dsp:cNvPr id="0" name=""/>
        <dsp:cNvSpPr/>
      </dsp:nvSpPr>
      <dsp:spPr>
        <a:xfrm>
          <a:off x="3368229" y="579321"/>
          <a:ext cx="1447713" cy="1447713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29A075-0DF8-4867-BC8B-714F1AE009B5}">
      <dsp:nvSpPr>
        <dsp:cNvPr id="0" name=""/>
        <dsp:cNvSpPr/>
      </dsp:nvSpPr>
      <dsp:spPr>
        <a:xfrm>
          <a:off x="3676758" y="887850"/>
          <a:ext cx="830655" cy="83065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91FA32-B83B-4B58-A590-C9E7744D07DE}">
      <dsp:nvSpPr>
        <dsp:cNvPr id="0" name=""/>
        <dsp:cNvSpPr/>
      </dsp:nvSpPr>
      <dsp:spPr>
        <a:xfrm>
          <a:off x="2905436" y="2477961"/>
          <a:ext cx="23733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/>
            <a:t>Uppdrag: samla in, bevaka och ge röst åt patient- och närståendeperspektivet</a:t>
          </a:r>
        </a:p>
      </dsp:txBody>
      <dsp:txXfrm>
        <a:off x="2905436" y="2477961"/>
        <a:ext cx="2373300" cy="720000"/>
      </dsp:txXfrm>
    </dsp:sp>
    <dsp:sp modelId="{C3B841B3-2732-497C-A035-15893B6666E3}">
      <dsp:nvSpPr>
        <dsp:cNvPr id="0" name=""/>
        <dsp:cNvSpPr/>
      </dsp:nvSpPr>
      <dsp:spPr>
        <a:xfrm>
          <a:off x="6156857" y="579321"/>
          <a:ext cx="1447713" cy="1447713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813CDC-9437-4471-9D3A-B9D0CE9DD730}">
      <dsp:nvSpPr>
        <dsp:cNvPr id="0" name=""/>
        <dsp:cNvSpPr/>
      </dsp:nvSpPr>
      <dsp:spPr>
        <a:xfrm>
          <a:off x="6465386" y="887850"/>
          <a:ext cx="830655" cy="83065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F99779-1AF6-4AC8-BB99-E7212AD6F8DE}">
      <dsp:nvSpPr>
        <dsp:cNvPr id="0" name=""/>
        <dsp:cNvSpPr/>
      </dsp:nvSpPr>
      <dsp:spPr>
        <a:xfrm>
          <a:off x="5694063" y="2477961"/>
          <a:ext cx="23733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/>
            <a:t>Klinikgemensam resurs </a:t>
          </a:r>
        </a:p>
      </dsp:txBody>
      <dsp:txXfrm>
        <a:off x="5694063" y="2477961"/>
        <a:ext cx="2373300" cy="720000"/>
      </dsp:txXfrm>
    </dsp:sp>
    <dsp:sp modelId="{5515F992-DAD8-441B-94BE-C35460AC7462}">
      <dsp:nvSpPr>
        <dsp:cNvPr id="0" name=""/>
        <dsp:cNvSpPr/>
      </dsp:nvSpPr>
      <dsp:spPr>
        <a:xfrm>
          <a:off x="8945484" y="579321"/>
          <a:ext cx="1447713" cy="1447713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8837EB-E353-4FF3-808F-B53928C9CA05}">
      <dsp:nvSpPr>
        <dsp:cNvPr id="0" name=""/>
        <dsp:cNvSpPr/>
      </dsp:nvSpPr>
      <dsp:spPr>
        <a:xfrm>
          <a:off x="9254013" y="887850"/>
          <a:ext cx="830655" cy="83065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AB167D-D5B5-4484-85EA-CDB7CA74E047}">
      <dsp:nvSpPr>
        <dsp:cNvPr id="0" name=""/>
        <dsp:cNvSpPr/>
      </dsp:nvSpPr>
      <dsp:spPr>
        <a:xfrm>
          <a:off x="8482691" y="2477961"/>
          <a:ext cx="23733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10 </a:t>
          </a:r>
          <a:r>
            <a:rPr lang="en-US" sz="1200" kern="1200" dirty="0"/>
            <a:t>personer med DELsAM-uppdrag inom SLSO</a:t>
          </a:r>
        </a:p>
      </dsp:txBody>
      <dsp:txXfrm>
        <a:off x="8482691" y="2477961"/>
        <a:ext cx="23733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36843E-591B-4D15-938E-8FFA58668702}">
      <dsp:nvSpPr>
        <dsp:cNvPr id="0" name=""/>
        <dsp:cNvSpPr/>
      </dsp:nvSpPr>
      <dsp:spPr>
        <a:xfrm>
          <a:off x="0" y="0"/>
          <a:ext cx="8505545" cy="584607"/>
        </a:xfrm>
        <a:prstGeom prst="flowChartProcess">
          <a:avLst/>
        </a:prstGeom>
        <a:solidFill>
          <a:schemeClr val="accent5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4D202EB-AEB6-488C-9B30-5AD6DFF11B43}">
      <dsp:nvSpPr>
        <dsp:cNvPr id="0" name=""/>
        <dsp:cNvSpPr/>
      </dsp:nvSpPr>
      <dsp:spPr>
        <a:xfrm>
          <a:off x="3364" y="0"/>
          <a:ext cx="1470819" cy="5846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dirty="0">
              <a:solidFill>
                <a:schemeClr val="accent1"/>
              </a:solidFill>
            </a:rPr>
            <a:t>1982</a:t>
          </a:r>
        </a:p>
      </dsp:txBody>
      <dsp:txXfrm>
        <a:off x="3364" y="0"/>
        <a:ext cx="1470819" cy="584607"/>
      </dsp:txXfrm>
    </dsp:sp>
    <dsp:sp modelId="{1A5B3B4B-D911-4DCE-8C34-FDBFC0897639}">
      <dsp:nvSpPr>
        <dsp:cNvPr id="0" name=""/>
        <dsp:cNvSpPr/>
      </dsp:nvSpPr>
      <dsp:spPr>
        <a:xfrm>
          <a:off x="605462" y="597448"/>
          <a:ext cx="266621" cy="266621"/>
        </a:xfrm>
        <a:prstGeom prst="ellipse">
          <a:avLst/>
        </a:prstGeom>
        <a:gradFill rotWithShape="0">
          <a:gsLst>
            <a:gs pos="0">
              <a:schemeClr val="accent5">
                <a:shade val="5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shade val="5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shade val="5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C500483-55E9-470E-9EFB-866359EDF9A4}">
      <dsp:nvSpPr>
        <dsp:cNvPr id="0" name=""/>
        <dsp:cNvSpPr/>
      </dsp:nvSpPr>
      <dsp:spPr>
        <a:xfrm>
          <a:off x="1547724" y="876911"/>
          <a:ext cx="1470819" cy="5846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dirty="0"/>
            <a:t>1987</a:t>
          </a:r>
        </a:p>
      </dsp:txBody>
      <dsp:txXfrm>
        <a:off x="1547724" y="876911"/>
        <a:ext cx="1470819" cy="584607"/>
      </dsp:txXfrm>
    </dsp:sp>
    <dsp:sp modelId="{E6F4654F-DF8B-4903-A09E-09B095E32822}">
      <dsp:nvSpPr>
        <dsp:cNvPr id="0" name=""/>
        <dsp:cNvSpPr/>
      </dsp:nvSpPr>
      <dsp:spPr>
        <a:xfrm>
          <a:off x="2180587" y="628212"/>
          <a:ext cx="205093" cy="205093"/>
        </a:xfrm>
        <a:prstGeom prst="ellipse">
          <a:avLst/>
        </a:prstGeom>
        <a:gradFill rotWithShape="0">
          <a:gsLst>
            <a:gs pos="0">
              <a:schemeClr val="accent5">
                <a:shade val="50000"/>
                <a:hueOff val="72520"/>
                <a:satOff val="21198"/>
                <a:lumOff val="1340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shade val="50000"/>
                <a:hueOff val="72520"/>
                <a:satOff val="21198"/>
                <a:lumOff val="1340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shade val="50000"/>
                <a:hueOff val="72520"/>
                <a:satOff val="21198"/>
                <a:lumOff val="1340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26EF12C-BC0C-4324-8CB7-F676DA58561A}">
      <dsp:nvSpPr>
        <dsp:cNvPr id="0" name=""/>
        <dsp:cNvSpPr/>
      </dsp:nvSpPr>
      <dsp:spPr>
        <a:xfrm>
          <a:off x="3092085" y="0"/>
          <a:ext cx="1470819" cy="5846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dirty="0">
              <a:solidFill>
                <a:schemeClr val="accent1"/>
              </a:solidFill>
            </a:rPr>
            <a:t>2002</a:t>
          </a:r>
        </a:p>
      </dsp:txBody>
      <dsp:txXfrm>
        <a:off x="3092085" y="0"/>
        <a:ext cx="1470819" cy="584607"/>
      </dsp:txXfrm>
    </dsp:sp>
    <dsp:sp modelId="{3D2BBCCF-7614-4E56-8B04-3288124D90F3}">
      <dsp:nvSpPr>
        <dsp:cNvPr id="0" name=""/>
        <dsp:cNvSpPr/>
      </dsp:nvSpPr>
      <dsp:spPr>
        <a:xfrm>
          <a:off x="3724948" y="628212"/>
          <a:ext cx="205093" cy="205093"/>
        </a:xfrm>
        <a:prstGeom prst="ellipse">
          <a:avLst/>
        </a:prstGeom>
        <a:gradFill rotWithShape="0">
          <a:gsLst>
            <a:gs pos="0">
              <a:schemeClr val="accent5">
                <a:shade val="50000"/>
                <a:hueOff val="145039"/>
                <a:satOff val="42397"/>
                <a:lumOff val="2681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shade val="50000"/>
                <a:hueOff val="145039"/>
                <a:satOff val="42397"/>
                <a:lumOff val="2681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shade val="50000"/>
                <a:hueOff val="145039"/>
                <a:satOff val="42397"/>
                <a:lumOff val="2681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124E390-FD51-4D36-919D-AC87B91255A2}">
      <dsp:nvSpPr>
        <dsp:cNvPr id="0" name=""/>
        <dsp:cNvSpPr/>
      </dsp:nvSpPr>
      <dsp:spPr>
        <a:xfrm>
          <a:off x="4636446" y="876911"/>
          <a:ext cx="1470819" cy="5846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dirty="0"/>
            <a:t>2005</a:t>
          </a:r>
        </a:p>
      </dsp:txBody>
      <dsp:txXfrm>
        <a:off x="4636446" y="876911"/>
        <a:ext cx="1470819" cy="584607"/>
      </dsp:txXfrm>
    </dsp:sp>
    <dsp:sp modelId="{5A1A72D3-B8D2-4AA7-A273-D13B3EA21E4D}">
      <dsp:nvSpPr>
        <dsp:cNvPr id="0" name=""/>
        <dsp:cNvSpPr/>
      </dsp:nvSpPr>
      <dsp:spPr>
        <a:xfrm>
          <a:off x="5269309" y="628212"/>
          <a:ext cx="205093" cy="205093"/>
        </a:xfrm>
        <a:prstGeom prst="ellipse">
          <a:avLst/>
        </a:prstGeom>
        <a:gradFill rotWithShape="0">
          <a:gsLst>
            <a:gs pos="0">
              <a:schemeClr val="accent5">
                <a:shade val="50000"/>
                <a:hueOff val="145039"/>
                <a:satOff val="42397"/>
                <a:lumOff val="2681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shade val="50000"/>
                <a:hueOff val="145039"/>
                <a:satOff val="42397"/>
                <a:lumOff val="2681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shade val="50000"/>
                <a:hueOff val="145039"/>
                <a:satOff val="42397"/>
                <a:lumOff val="2681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929D077-9E82-4883-A29F-97BEC01BB13E}">
      <dsp:nvSpPr>
        <dsp:cNvPr id="0" name=""/>
        <dsp:cNvSpPr/>
      </dsp:nvSpPr>
      <dsp:spPr>
        <a:xfrm>
          <a:off x="6180806" y="0"/>
          <a:ext cx="1470819" cy="5846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dirty="0">
              <a:solidFill>
                <a:schemeClr val="accent1"/>
              </a:solidFill>
            </a:rPr>
            <a:t>2010</a:t>
          </a:r>
        </a:p>
      </dsp:txBody>
      <dsp:txXfrm>
        <a:off x="6180806" y="0"/>
        <a:ext cx="1470819" cy="584607"/>
      </dsp:txXfrm>
    </dsp:sp>
    <dsp:sp modelId="{4D5124DC-70F8-437F-843C-8329F1B8F07B}">
      <dsp:nvSpPr>
        <dsp:cNvPr id="0" name=""/>
        <dsp:cNvSpPr/>
      </dsp:nvSpPr>
      <dsp:spPr>
        <a:xfrm>
          <a:off x="6782905" y="597448"/>
          <a:ext cx="266621" cy="266621"/>
        </a:xfrm>
        <a:prstGeom prst="ellipse">
          <a:avLst/>
        </a:prstGeom>
        <a:gradFill rotWithShape="0">
          <a:gsLst>
            <a:gs pos="0">
              <a:schemeClr val="accent5">
                <a:shade val="50000"/>
                <a:hueOff val="72520"/>
                <a:satOff val="21198"/>
                <a:lumOff val="1340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shade val="50000"/>
                <a:hueOff val="72520"/>
                <a:satOff val="21198"/>
                <a:lumOff val="1340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shade val="50000"/>
                <a:hueOff val="72520"/>
                <a:satOff val="21198"/>
                <a:lumOff val="1340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0CD8DE-0494-4BDD-B66B-A76EF9572D7D}">
      <dsp:nvSpPr>
        <dsp:cNvPr id="0" name=""/>
        <dsp:cNvSpPr/>
      </dsp:nvSpPr>
      <dsp:spPr>
        <a:xfrm>
          <a:off x="136441" y="107"/>
          <a:ext cx="2398060" cy="1438836"/>
        </a:xfrm>
        <a:prstGeom prst="round2Diag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900" kern="1200" dirty="0"/>
            <a:t>Psykiatrin</a:t>
          </a:r>
        </a:p>
      </dsp:txBody>
      <dsp:txXfrm>
        <a:off x="206679" y="70345"/>
        <a:ext cx="2257584" cy="1298360"/>
      </dsp:txXfrm>
    </dsp:sp>
    <dsp:sp modelId="{EC34141E-A2A6-4508-A3D9-436F559FA5DD}">
      <dsp:nvSpPr>
        <dsp:cNvPr id="0" name=""/>
        <dsp:cNvSpPr/>
      </dsp:nvSpPr>
      <dsp:spPr>
        <a:xfrm>
          <a:off x="2774307" y="107"/>
          <a:ext cx="2398060" cy="1438836"/>
        </a:xfrm>
        <a:prstGeom prst="round2Diag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900" kern="1200" dirty="0"/>
            <a:t>Stödinsatser</a:t>
          </a:r>
        </a:p>
      </dsp:txBody>
      <dsp:txXfrm>
        <a:off x="2844545" y="70345"/>
        <a:ext cx="2257584" cy="1298360"/>
      </dsp:txXfrm>
    </dsp:sp>
    <dsp:sp modelId="{BB1DFD9F-C0ED-480E-A246-254BC6E5DC8E}">
      <dsp:nvSpPr>
        <dsp:cNvPr id="0" name=""/>
        <dsp:cNvSpPr/>
      </dsp:nvSpPr>
      <dsp:spPr>
        <a:xfrm>
          <a:off x="5412173" y="107"/>
          <a:ext cx="2398060" cy="1438836"/>
        </a:xfrm>
        <a:prstGeom prst="round2Diag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900" kern="1200" dirty="0"/>
            <a:t>Socialt nätverk</a:t>
          </a:r>
        </a:p>
      </dsp:txBody>
      <dsp:txXfrm>
        <a:off x="5482411" y="70345"/>
        <a:ext cx="2257584" cy="1298360"/>
      </dsp:txXfrm>
    </dsp:sp>
    <dsp:sp modelId="{39CA58AD-6F67-4586-95B6-016F975D48C3}">
      <dsp:nvSpPr>
        <dsp:cNvPr id="0" name=""/>
        <dsp:cNvSpPr/>
      </dsp:nvSpPr>
      <dsp:spPr>
        <a:xfrm>
          <a:off x="8050039" y="107"/>
          <a:ext cx="2398060" cy="1438836"/>
        </a:xfrm>
        <a:prstGeom prst="round2Diag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900" kern="1200" dirty="0"/>
            <a:t>Kunskap</a:t>
          </a:r>
        </a:p>
      </dsp:txBody>
      <dsp:txXfrm>
        <a:off x="8120277" y="70345"/>
        <a:ext cx="2257584" cy="12983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7EE0C2F4-D25F-309E-38AD-144DC1A619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A2688C8-0B34-C2FE-45A5-D9E281BCF7B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D2747C-77A1-44FF-B50D-B3FC982FAA80}" type="datetimeFigureOut">
              <a:rPr lang="sv-SE" smtClean="0"/>
              <a:t>2026-04-27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EECFEC9-EE0D-3080-FF63-9AE24E6643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8725935-9BBA-9CB0-86EB-15057197069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168595-519C-4400-9644-C9D4790F96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3495825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6CD27F-57ED-4050-A749-338366197E0D}" type="datetimeFigureOut">
              <a:rPr lang="sv-SE" smtClean="0"/>
              <a:t>2026-04-27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9CD586-C145-4C08-8ECD-C931AA6281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8416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9CD586-C145-4C08-8ECD-C931AA628107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73534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9CD586-C145-4C08-8ECD-C931AA628107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12115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9CD586-C145-4C08-8ECD-C931AA628107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088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9CD586-C145-4C08-8ECD-C931AA628107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20112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9CD586-C145-4C08-8ECD-C931AA628107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2481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 - v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8">
            <a:extLst>
              <a:ext uri="{FF2B5EF4-FFF2-40B4-BE49-F238E27FC236}">
                <a16:creationId xmlns:a16="http://schemas.microsoft.com/office/drawing/2014/main" id="{22D9AE37-977F-0B8B-6A43-3333795EF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24" y="822325"/>
            <a:ext cx="8649689" cy="1463675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3724" y="2496620"/>
            <a:ext cx="8649689" cy="3174715"/>
          </a:xfrm>
        </p:spPr>
        <p:txBody>
          <a:bodyPr/>
          <a:lstStyle>
            <a:lvl1pPr marL="0" indent="0" algn="l">
              <a:lnSpc>
                <a:spcPts val="3100"/>
              </a:lnSpc>
              <a:buNone/>
              <a:defRPr sz="25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FD2A41-9C0C-486B-814D-D78D722ED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64F6B1-10EC-43D7-8A6F-B43A304B5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CBAA-8845-462F-A518-DE4C7A350D86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7ACD31-1B3B-4C51-AAAF-B74C576BA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022A0F9A-3379-25D4-8092-3A42D4FBFF9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227469" y="6045770"/>
            <a:ext cx="1770912" cy="646561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2650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DE19494B-65FB-BA96-3C3C-43F8728EC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25" y="822325"/>
            <a:ext cx="5041300" cy="536575"/>
          </a:xfrm>
        </p:spPr>
        <p:txBody>
          <a:bodyPr anchor="b"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724" y="1557337"/>
            <a:ext cx="5041301" cy="4319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1C6581D2-222A-4797-BEF4-821E6BA7972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75388" y="287338"/>
            <a:ext cx="5581650" cy="5589587"/>
          </a:xfrm>
          <a:solidFill>
            <a:schemeClr val="accent4"/>
          </a:solid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9A4C8A3C-F1F1-00A8-F71D-C88F11992BB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A63FC30-3E75-FE38-6852-BC2B0B28DE8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0A89289-E976-4C10-9D27-76F769A02202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1AC07261-9359-E886-38A1-0627621C00C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34477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DE19494B-65FB-BA96-3C3C-43F8728EC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388" y="822325"/>
            <a:ext cx="5051424" cy="53657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389" y="1557337"/>
            <a:ext cx="5051424" cy="4319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1C6581D2-222A-4797-BEF4-821E6BA7972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4963" y="287338"/>
            <a:ext cx="5581650" cy="5589587"/>
          </a:xfrm>
          <a:solidFill>
            <a:schemeClr val="accent4"/>
          </a:solid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4F507FFB-F806-D117-5592-67E55E306FA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A54225E-42E1-D271-10EA-1E272F97CCE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64DBB43-1A65-40EE-A7CC-3B6160CF9109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FAE3493B-E4B5-6B71-1D7A-FCCB3D9DBCB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0886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rundad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DE19494B-65FB-BA96-3C3C-43F8728EC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25" y="822325"/>
            <a:ext cx="5041300" cy="53657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724" y="1557336"/>
            <a:ext cx="5041301" cy="4319591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EF7D0A93-758A-0DC9-4CED-1A21CC5CA26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75388" y="287343"/>
            <a:ext cx="5581650" cy="5589582"/>
          </a:xfrm>
          <a:custGeom>
            <a:avLst/>
            <a:gdLst>
              <a:gd name="connsiteX0" fmla="*/ 0 w 5581650"/>
              <a:gd name="connsiteY0" fmla="*/ 0 h 5589582"/>
              <a:gd name="connsiteX1" fmla="*/ 5581650 w 5581650"/>
              <a:gd name="connsiteY1" fmla="*/ 0 h 5589582"/>
              <a:gd name="connsiteX2" fmla="*/ 5581650 w 5581650"/>
              <a:gd name="connsiteY2" fmla="*/ 5589582 h 5589582"/>
              <a:gd name="connsiteX3" fmla="*/ 1793837 w 5581650"/>
              <a:gd name="connsiteY3" fmla="*/ 5589582 h 5589582"/>
              <a:gd name="connsiteX4" fmla="*/ 1610472 w 5581650"/>
              <a:gd name="connsiteY4" fmla="*/ 5580323 h 5589582"/>
              <a:gd name="connsiteX5" fmla="*/ 9261 w 5581650"/>
              <a:gd name="connsiteY5" fmla="*/ 3979112 h 5589582"/>
              <a:gd name="connsiteX6" fmla="*/ 0 w 5581650"/>
              <a:gd name="connsiteY6" fmla="*/ 3795708 h 5589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81650" h="5589582">
                <a:moveTo>
                  <a:pt x="0" y="0"/>
                </a:moveTo>
                <a:lnTo>
                  <a:pt x="5581650" y="0"/>
                </a:lnTo>
                <a:lnTo>
                  <a:pt x="5581650" y="5589582"/>
                </a:lnTo>
                <a:lnTo>
                  <a:pt x="1793837" y="5589582"/>
                </a:lnTo>
                <a:lnTo>
                  <a:pt x="1610472" y="5580323"/>
                </a:lnTo>
                <a:cubicBezTo>
                  <a:pt x="766199" y="5494582"/>
                  <a:pt x="95002" y="4823385"/>
                  <a:pt x="9261" y="3979112"/>
                </a:cubicBezTo>
                <a:lnTo>
                  <a:pt x="0" y="3795708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bildnummer 12">
            <a:extLst>
              <a:ext uri="{FF2B5EF4-FFF2-40B4-BE49-F238E27FC236}">
                <a16:creationId xmlns:a16="http://schemas.microsoft.com/office/drawing/2014/main" id="{855BC44E-30B1-FAAB-FC3E-BB66076269A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Platshållare för datum 10">
            <a:extLst>
              <a:ext uri="{FF2B5EF4-FFF2-40B4-BE49-F238E27FC236}">
                <a16:creationId xmlns:a16="http://schemas.microsoft.com/office/drawing/2014/main" id="{C1676056-A786-DF8A-8EC7-D1F4C353794D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6C0C02C-27BD-4009-987A-4F44E2752CB2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12" name="Platshållare för sidfot 11">
            <a:extLst>
              <a:ext uri="{FF2B5EF4-FFF2-40B4-BE49-F238E27FC236}">
                <a16:creationId xmlns:a16="http://schemas.microsoft.com/office/drawing/2014/main" id="{28FBE099-E4DB-1B40-091F-4E79F4EAB1F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064412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rundad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DE19494B-65FB-BA96-3C3C-43F8728EC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388" y="822325"/>
            <a:ext cx="5051424" cy="53657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389" y="1557336"/>
            <a:ext cx="5051424" cy="4319591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6B2A5ED2-1329-4CE8-6C9E-7237034D412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4965" y="287343"/>
            <a:ext cx="5581649" cy="5589582"/>
          </a:xfrm>
          <a:custGeom>
            <a:avLst/>
            <a:gdLst>
              <a:gd name="connsiteX0" fmla="*/ 0 w 5581649"/>
              <a:gd name="connsiteY0" fmla="*/ 0 h 5589582"/>
              <a:gd name="connsiteX1" fmla="*/ 5581649 w 5581649"/>
              <a:gd name="connsiteY1" fmla="*/ 0 h 5589582"/>
              <a:gd name="connsiteX2" fmla="*/ 5581649 w 5581649"/>
              <a:gd name="connsiteY2" fmla="*/ 3795749 h 5589582"/>
              <a:gd name="connsiteX3" fmla="*/ 5572390 w 5581649"/>
              <a:gd name="connsiteY3" fmla="*/ 3979112 h 5589582"/>
              <a:gd name="connsiteX4" fmla="*/ 3971179 w 5581649"/>
              <a:gd name="connsiteY4" fmla="*/ 5580323 h 5589582"/>
              <a:gd name="connsiteX5" fmla="*/ 3787814 w 5581649"/>
              <a:gd name="connsiteY5" fmla="*/ 5589582 h 5589582"/>
              <a:gd name="connsiteX6" fmla="*/ 0 w 5581649"/>
              <a:gd name="connsiteY6" fmla="*/ 5589582 h 5589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81649" h="5589582">
                <a:moveTo>
                  <a:pt x="0" y="0"/>
                </a:moveTo>
                <a:lnTo>
                  <a:pt x="5581649" y="0"/>
                </a:lnTo>
                <a:lnTo>
                  <a:pt x="5581649" y="3795749"/>
                </a:lnTo>
                <a:lnTo>
                  <a:pt x="5572390" y="3979112"/>
                </a:lnTo>
                <a:cubicBezTo>
                  <a:pt x="5486649" y="4823385"/>
                  <a:pt x="4815452" y="5494582"/>
                  <a:pt x="3971179" y="5580323"/>
                </a:cubicBezTo>
                <a:lnTo>
                  <a:pt x="3787814" y="5589582"/>
                </a:lnTo>
                <a:lnTo>
                  <a:pt x="0" y="5589582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9B9D674A-9545-1307-CC01-4E3330F250B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A4AD748-AD94-2443-A4F1-3A729EF9BFE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707092E-2FF6-47DD-900C-84F57A425754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7529D2D9-EC7A-17AC-C08E-ACA8D1D243B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78974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två bilder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DE19494B-65FB-BA96-3C3C-43F8728EC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25" y="822325"/>
            <a:ext cx="5041300" cy="53657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724" y="1557336"/>
            <a:ext cx="5041301" cy="4319591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F723E53C-1E66-824B-CD59-3FBF6D396F5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75388" y="287343"/>
            <a:ext cx="5581650" cy="2884482"/>
          </a:xfrm>
          <a:custGeom>
            <a:avLst/>
            <a:gdLst>
              <a:gd name="connsiteX0" fmla="*/ 0 w 5581650"/>
              <a:gd name="connsiteY0" fmla="*/ 0 h 2884482"/>
              <a:gd name="connsiteX1" fmla="*/ 5581650 w 5581650"/>
              <a:gd name="connsiteY1" fmla="*/ 0 h 2884482"/>
              <a:gd name="connsiteX2" fmla="*/ 5581650 w 5581650"/>
              <a:gd name="connsiteY2" fmla="*/ 2884482 h 2884482"/>
              <a:gd name="connsiteX3" fmla="*/ 926966 w 5581650"/>
              <a:gd name="connsiteY3" fmla="*/ 2884482 h 2884482"/>
              <a:gd name="connsiteX4" fmla="*/ 832260 w 5581650"/>
              <a:gd name="connsiteY4" fmla="*/ 2879700 h 2884482"/>
              <a:gd name="connsiteX5" fmla="*/ 0 w 5581650"/>
              <a:gd name="connsiteY5" fmla="*/ 1957441 h 2884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1650" h="2884482">
                <a:moveTo>
                  <a:pt x="0" y="0"/>
                </a:moveTo>
                <a:lnTo>
                  <a:pt x="5581650" y="0"/>
                </a:lnTo>
                <a:lnTo>
                  <a:pt x="5581650" y="2884482"/>
                </a:lnTo>
                <a:lnTo>
                  <a:pt x="926966" y="2884482"/>
                </a:lnTo>
                <a:lnTo>
                  <a:pt x="832260" y="2879700"/>
                </a:lnTo>
                <a:cubicBezTo>
                  <a:pt x="364792" y="2832226"/>
                  <a:pt x="0" y="2437435"/>
                  <a:pt x="0" y="1957441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8" name="Platshållare för bild 12">
            <a:extLst>
              <a:ext uri="{FF2B5EF4-FFF2-40B4-BE49-F238E27FC236}">
                <a16:creationId xmlns:a16="http://schemas.microsoft.com/office/drawing/2014/main" id="{D3103D65-C350-0C79-1E11-137317913C3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75387" y="3171828"/>
            <a:ext cx="5581650" cy="270509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5608203B-D400-7EC9-D78D-7ACFF908F7A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F83BD44-5B79-C4D5-2F58-C0D86FAB068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E8FA2730-4568-4AF2-A69A-C5F819B53B45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5068CC3C-72A9-BF91-8482-9EC2EFF381D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912824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bild och två info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DE19494B-65FB-BA96-3C3C-43F8728EC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25" y="822325"/>
            <a:ext cx="5041300" cy="536575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724" y="1557337"/>
            <a:ext cx="5041301" cy="4319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8" name="Platshållare för bild 17">
            <a:extLst>
              <a:ext uri="{FF2B5EF4-FFF2-40B4-BE49-F238E27FC236}">
                <a16:creationId xmlns:a16="http://schemas.microsoft.com/office/drawing/2014/main" id="{16324309-C94A-2F55-C333-10A6A50A0D4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75388" y="287343"/>
            <a:ext cx="5581650" cy="2884482"/>
          </a:xfrm>
          <a:custGeom>
            <a:avLst/>
            <a:gdLst>
              <a:gd name="connsiteX0" fmla="*/ 0 w 5581650"/>
              <a:gd name="connsiteY0" fmla="*/ 0 h 2884482"/>
              <a:gd name="connsiteX1" fmla="*/ 5581650 w 5581650"/>
              <a:gd name="connsiteY1" fmla="*/ 0 h 2884482"/>
              <a:gd name="connsiteX2" fmla="*/ 5581650 w 5581650"/>
              <a:gd name="connsiteY2" fmla="*/ 2884482 h 2884482"/>
              <a:gd name="connsiteX3" fmla="*/ 926966 w 5581650"/>
              <a:gd name="connsiteY3" fmla="*/ 2884482 h 2884482"/>
              <a:gd name="connsiteX4" fmla="*/ 832260 w 5581650"/>
              <a:gd name="connsiteY4" fmla="*/ 2879700 h 2884482"/>
              <a:gd name="connsiteX5" fmla="*/ 0 w 5581650"/>
              <a:gd name="connsiteY5" fmla="*/ 1957441 h 2884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1650" h="2884482">
                <a:moveTo>
                  <a:pt x="0" y="0"/>
                </a:moveTo>
                <a:lnTo>
                  <a:pt x="5581650" y="0"/>
                </a:lnTo>
                <a:lnTo>
                  <a:pt x="5581650" y="2884482"/>
                </a:lnTo>
                <a:lnTo>
                  <a:pt x="926966" y="2884482"/>
                </a:lnTo>
                <a:lnTo>
                  <a:pt x="832260" y="2879700"/>
                </a:lnTo>
                <a:cubicBezTo>
                  <a:pt x="364792" y="2832226"/>
                  <a:pt x="0" y="2437435"/>
                  <a:pt x="0" y="1957441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nummer 10">
            <a:extLst>
              <a:ext uri="{FF2B5EF4-FFF2-40B4-BE49-F238E27FC236}">
                <a16:creationId xmlns:a16="http://schemas.microsoft.com/office/drawing/2014/main" id="{7D7E4079-2160-E2E1-A989-D326BDD4DAC8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C97E294-FEC6-A010-0457-82B34DCF3C94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B7DFF7FA-0524-420B-BAC6-F3776FBCCE31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9" name="Platshållare för sidfot 8">
            <a:extLst>
              <a:ext uri="{FF2B5EF4-FFF2-40B4-BE49-F238E27FC236}">
                <a16:creationId xmlns:a16="http://schemas.microsoft.com/office/drawing/2014/main" id="{793D3AEF-58BA-81C6-A65D-952492FD2060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121B6AD5-7E9D-F512-5513-0B58C978DFD7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6275388" y="3171827"/>
            <a:ext cx="2822575" cy="2705096"/>
          </a:xfrm>
          <a:solidFill>
            <a:schemeClr val="accent2"/>
          </a:solidFill>
        </p:spPr>
        <p:txBody>
          <a:bodyPr/>
          <a:lstStyle>
            <a:lvl1pPr>
              <a:buNone/>
              <a:defRPr>
                <a:noFill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4">
            <a:extLst>
              <a:ext uri="{FF2B5EF4-FFF2-40B4-BE49-F238E27FC236}">
                <a16:creationId xmlns:a16="http://schemas.microsoft.com/office/drawing/2014/main" id="{E34E91FD-A10B-B612-8A1E-78602A572D70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9097964" y="3171829"/>
            <a:ext cx="2759078" cy="2705096"/>
          </a:xfrm>
          <a:solidFill>
            <a:schemeClr val="accent5"/>
          </a:solidFill>
        </p:spPr>
        <p:txBody>
          <a:bodyPr/>
          <a:lstStyle>
            <a:lvl1pPr>
              <a:buNone/>
              <a:defRPr>
                <a:noFill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41050729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1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: ett hörn rundat 7">
            <a:extLst>
              <a:ext uri="{FF2B5EF4-FFF2-40B4-BE49-F238E27FC236}">
                <a16:creationId xmlns:a16="http://schemas.microsoft.com/office/drawing/2014/main" id="{905F03FB-BEDD-A1A4-A42A-B2A0D9DEBDAE}"/>
              </a:ext>
            </a:extLst>
          </p:cNvPr>
          <p:cNvSpPr/>
          <p:nvPr userDrawn="1"/>
        </p:nvSpPr>
        <p:spPr>
          <a:xfrm flipV="1">
            <a:off x="334963" y="287338"/>
            <a:ext cx="11522075" cy="5589587"/>
          </a:xfrm>
          <a:prstGeom prst="round1Rect">
            <a:avLst>
              <a:gd name="adj" fmla="val 3387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500" dirty="0">
              <a:cs typeface="Arial" panose="020B0604020202020204" pitchFamily="34" charset="0"/>
            </a:endParaRPr>
          </a:p>
        </p:txBody>
      </p:sp>
      <p:sp>
        <p:nvSpPr>
          <p:cNvPr id="10" name="Rubrik 9">
            <a:extLst>
              <a:ext uri="{FF2B5EF4-FFF2-40B4-BE49-F238E27FC236}">
                <a16:creationId xmlns:a16="http://schemas.microsoft.com/office/drawing/2014/main" id="{DE19494B-65FB-BA96-3C3C-43F8728EC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24" y="1505123"/>
            <a:ext cx="9027001" cy="5365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724" y="2283926"/>
            <a:ext cx="9054047" cy="1296032"/>
          </a:xfrm>
        </p:spPr>
        <p:txBody>
          <a:bodyPr/>
          <a:lstStyle>
            <a:lvl1pPr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8F9C2A1-30C5-021B-18E2-35BB8E9B3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8789A9A-1E19-5DAA-A578-4877E622B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01002-2F01-4B3F-B415-DC878A05F9E6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F80B41DD-4F9B-E694-DDC6-DEBC806BA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504871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: ett hörn rundat 7">
            <a:extLst>
              <a:ext uri="{FF2B5EF4-FFF2-40B4-BE49-F238E27FC236}">
                <a16:creationId xmlns:a16="http://schemas.microsoft.com/office/drawing/2014/main" id="{905F03FB-BEDD-A1A4-A42A-B2A0D9DEBDAE}"/>
              </a:ext>
            </a:extLst>
          </p:cNvPr>
          <p:cNvSpPr/>
          <p:nvPr userDrawn="1"/>
        </p:nvSpPr>
        <p:spPr>
          <a:xfrm flipV="1">
            <a:off x="334963" y="287338"/>
            <a:ext cx="11522075" cy="5589587"/>
          </a:xfrm>
          <a:prstGeom prst="round1Rect">
            <a:avLst>
              <a:gd name="adj" fmla="val 33878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500" dirty="0">
              <a:cs typeface="Arial" panose="020B0604020202020204" pitchFamily="34" charset="0"/>
            </a:endParaRPr>
          </a:p>
        </p:txBody>
      </p:sp>
      <p:sp>
        <p:nvSpPr>
          <p:cNvPr id="10" name="Rubrik 9">
            <a:extLst>
              <a:ext uri="{FF2B5EF4-FFF2-40B4-BE49-F238E27FC236}">
                <a16:creationId xmlns:a16="http://schemas.microsoft.com/office/drawing/2014/main" id="{DE19494B-65FB-BA96-3C3C-43F8728EC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24" y="1505123"/>
            <a:ext cx="9027001" cy="5365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724" y="2283926"/>
            <a:ext cx="9054047" cy="1296032"/>
          </a:xfrm>
        </p:spPr>
        <p:txBody>
          <a:bodyPr/>
          <a:lstStyle>
            <a:lvl1pPr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468DFD9-A368-C571-C55A-FE2322CD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70206D4-AF41-23E4-1A2B-FC5EA1E22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6C62F-B70D-4210-BD3C-3D9E70D3912E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0699EA24-38BC-BDDA-BCC7-D467B5486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327494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bild - ljus bild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0BE8CE18-9BFC-886B-6F40-EBC5816C29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3724" y="-825500"/>
            <a:ext cx="10453089" cy="536575"/>
          </a:xfrm>
        </p:spPr>
        <p:txBody>
          <a:bodyPr/>
          <a:lstStyle/>
          <a:p>
            <a:r>
              <a:rPr lang="sv-SE" dirty="0"/>
              <a:t>Rubrik för tillgänglighet</a:t>
            </a:r>
          </a:p>
        </p:txBody>
      </p:sp>
      <p:sp>
        <p:nvSpPr>
          <p:cNvPr id="6" name="Platshållare för bild 10">
            <a:extLst>
              <a:ext uri="{FF2B5EF4-FFF2-40B4-BE49-F238E27FC236}">
                <a16:creationId xmlns:a16="http://schemas.microsoft.com/office/drawing/2014/main" id="{DFB39D1C-5674-42D5-DE11-C8A53EF35E7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0" name="Platshållare för bildnummer 9">
            <a:extLst>
              <a:ext uri="{FF2B5EF4-FFF2-40B4-BE49-F238E27FC236}">
                <a16:creationId xmlns:a16="http://schemas.microsoft.com/office/drawing/2014/main" id="{81268A76-07D0-0814-3975-A09DE3825A2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datum 7">
            <a:extLst>
              <a:ext uri="{FF2B5EF4-FFF2-40B4-BE49-F238E27FC236}">
                <a16:creationId xmlns:a16="http://schemas.microsoft.com/office/drawing/2014/main" id="{3B5163B5-8EE3-704E-CBB2-A428FF46084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2347582-492B-4C68-8710-9C3C32E8F40E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9" name="Platshållare för sidfot 8">
            <a:extLst>
              <a:ext uri="{FF2B5EF4-FFF2-40B4-BE49-F238E27FC236}">
                <a16:creationId xmlns:a16="http://schemas.microsoft.com/office/drawing/2014/main" id="{F7CC6799-348F-124C-67E2-A9B5E2BD9F1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text 12">
            <a:extLst>
              <a:ext uri="{FF2B5EF4-FFF2-40B4-BE49-F238E27FC236}">
                <a16:creationId xmlns:a16="http://schemas.microsoft.com/office/drawing/2014/main" id="{080B2783-7B83-5AE7-A23C-40F8971C1D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227469" y="6045770"/>
            <a:ext cx="1770912" cy="646561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116193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bild - mörk bi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2A855A86-B1A3-7212-E83F-6DD72EE57F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3724" y="-825500"/>
            <a:ext cx="10453089" cy="5365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för tillgänglighet</a:t>
            </a:r>
          </a:p>
        </p:txBody>
      </p:sp>
      <p:sp>
        <p:nvSpPr>
          <p:cNvPr id="6" name="Platshållare för bild 10">
            <a:extLst>
              <a:ext uri="{FF2B5EF4-FFF2-40B4-BE49-F238E27FC236}">
                <a16:creationId xmlns:a16="http://schemas.microsoft.com/office/drawing/2014/main" id="{DFB39D1C-5674-42D5-DE11-C8A53EF35E7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accent4"/>
          </a:solid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1B4C505-33E4-4681-8C5B-77BB1E17C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F0C26C3-B13E-495A-A6E4-2EC4E724A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369D-4817-4C0A-8204-CF4DCAF43B9C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F95847E-A091-4B48-90CC-8498D25ED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text 12">
            <a:extLst>
              <a:ext uri="{FF2B5EF4-FFF2-40B4-BE49-F238E27FC236}">
                <a16:creationId xmlns:a16="http://schemas.microsoft.com/office/drawing/2014/main" id="{080B2783-7B83-5AE7-A23C-40F8971C1D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227469" y="6045770"/>
            <a:ext cx="1770912" cy="646561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27463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 med platta - mörk bild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tshållare för bild 10">
            <a:extLst>
              <a:ext uri="{FF2B5EF4-FFF2-40B4-BE49-F238E27FC236}">
                <a16:creationId xmlns:a16="http://schemas.microsoft.com/office/drawing/2014/main" id="{72D2161A-0FE9-118C-41EA-91E6526BF84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accent2"/>
          </a:solid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8" name="Rubrik 7">
            <a:extLst>
              <a:ext uri="{FF2B5EF4-FFF2-40B4-BE49-F238E27FC236}">
                <a16:creationId xmlns:a16="http://schemas.microsoft.com/office/drawing/2014/main" id="{529CA922-2AB7-A774-ADFC-9234C8A90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381965"/>
            <a:ext cx="6366779" cy="2453832"/>
          </a:xfrm>
          <a:custGeom>
            <a:avLst/>
            <a:gdLst>
              <a:gd name="connsiteX0" fmla="*/ 0 w 5653946"/>
              <a:gd name="connsiteY0" fmla="*/ 0 h 2559272"/>
              <a:gd name="connsiteX1" fmla="*/ 5653946 w 5653946"/>
              <a:gd name="connsiteY1" fmla="*/ 0 h 2559272"/>
              <a:gd name="connsiteX2" fmla="*/ 5653946 w 5653946"/>
              <a:gd name="connsiteY2" fmla="*/ 1669515 h 2559272"/>
              <a:gd name="connsiteX3" fmla="*/ 4764189 w 5653946"/>
              <a:gd name="connsiteY3" fmla="*/ 2559272 h 2559272"/>
              <a:gd name="connsiteX4" fmla="*/ 0 w 5653946"/>
              <a:gd name="connsiteY4" fmla="*/ 2559272 h 2559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53946" h="2559272">
                <a:moveTo>
                  <a:pt x="0" y="0"/>
                </a:moveTo>
                <a:lnTo>
                  <a:pt x="5653946" y="0"/>
                </a:lnTo>
                <a:lnTo>
                  <a:pt x="5653946" y="1669515"/>
                </a:lnTo>
                <a:cubicBezTo>
                  <a:pt x="5653946" y="2160914"/>
                  <a:pt x="5255588" y="2559272"/>
                  <a:pt x="4764189" y="2559272"/>
                </a:cubicBezTo>
                <a:lnTo>
                  <a:pt x="0" y="2559272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540000" tIns="504000" rIns="792000" bIns="972000" anchor="b" anchorCtr="0">
            <a:noAutofit/>
          </a:bodyPr>
          <a:lstStyle>
            <a:lvl1pPr>
              <a:defRPr sz="35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5629" y="2024953"/>
            <a:ext cx="5041300" cy="622413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FD2A41-9C0C-486B-814D-D78D722ED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E086683-F536-42AB-ABBC-F4803DFE8DB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64F6B1-10EC-43D7-8A6F-B43A304B5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5F7DFE2-D46F-4A7B-B48B-EE38B33E5636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7ACD31-1B3B-4C51-AAAF-B74C576BA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022A0F9A-3379-25D4-8092-3A42D4FBFF9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227469" y="6045770"/>
            <a:ext cx="1770912" cy="646561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867697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0B1C4E71-00E6-0415-53E9-BD6CCF15BD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3724" y="-825500"/>
            <a:ext cx="10453089" cy="536575"/>
          </a:xfrm>
        </p:spPr>
        <p:txBody>
          <a:bodyPr/>
          <a:lstStyle/>
          <a:p>
            <a:r>
              <a:rPr lang="sv-SE" dirty="0"/>
              <a:t>Rubrik för tillgänglighet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4B226070-6230-7F12-FEA9-B8DCD0F5EA1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34964" y="287338"/>
            <a:ext cx="11522075" cy="5589588"/>
          </a:xfrm>
          <a:custGeom>
            <a:avLst/>
            <a:gdLst>
              <a:gd name="connsiteX0" fmla="*/ 0 w 11522075"/>
              <a:gd name="connsiteY0" fmla="*/ 0 h 5589588"/>
              <a:gd name="connsiteX1" fmla="*/ 11522075 w 11522075"/>
              <a:gd name="connsiteY1" fmla="*/ 0 h 5589588"/>
              <a:gd name="connsiteX2" fmla="*/ 11522075 w 11522075"/>
              <a:gd name="connsiteY2" fmla="*/ 3730882 h 5589588"/>
              <a:gd name="connsiteX3" fmla="*/ 9663369 w 11522075"/>
              <a:gd name="connsiteY3" fmla="*/ 5589588 h 5589588"/>
              <a:gd name="connsiteX4" fmla="*/ 0 w 11522075"/>
              <a:gd name="connsiteY4" fmla="*/ 5589588 h 558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2075" h="5589588">
                <a:moveTo>
                  <a:pt x="0" y="0"/>
                </a:moveTo>
                <a:lnTo>
                  <a:pt x="11522075" y="0"/>
                </a:lnTo>
                <a:lnTo>
                  <a:pt x="11522075" y="3730882"/>
                </a:lnTo>
                <a:cubicBezTo>
                  <a:pt x="11522075" y="4757417"/>
                  <a:pt x="10689904" y="5589588"/>
                  <a:pt x="9663369" y="5589588"/>
                </a:cubicBezTo>
                <a:lnTo>
                  <a:pt x="0" y="5589588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BA3034BA-08A7-891A-B592-1BBBEE233F6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B3E4D94B-61C9-1CA3-BFA4-FC46C8D2F34A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363C678-A321-4EB1-A6E6-0F147A16F6D4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B58D5849-3174-F78B-98CA-A97D36ABFD1C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964798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842109-5DE4-09B8-25E3-63C823A5E89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3724" y="-825500"/>
            <a:ext cx="10453089" cy="536575"/>
          </a:xfrm>
        </p:spPr>
        <p:txBody>
          <a:bodyPr/>
          <a:lstStyle/>
          <a:p>
            <a:r>
              <a:rPr lang="sv-SE" dirty="0"/>
              <a:t>Rubrik för tillgänglighet</a:t>
            </a:r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1C6581D2-222A-4797-BEF4-821E6BA7972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4962" y="287343"/>
            <a:ext cx="5761038" cy="5589587"/>
          </a:xfrm>
          <a:solidFill>
            <a:schemeClr val="accent4"/>
          </a:solid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CBF5B3BA-BFB9-5465-D348-22A1C1E4B69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287343"/>
            <a:ext cx="5761038" cy="5589582"/>
          </a:xfrm>
          <a:custGeom>
            <a:avLst/>
            <a:gdLst>
              <a:gd name="connsiteX0" fmla="*/ 0 w 5581650"/>
              <a:gd name="connsiteY0" fmla="*/ 0 h 5589582"/>
              <a:gd name="connsiteX1" fmla="*/ 5581650 w 5581650"/>
              <a:gd name="connsiteY1" fmla="*/ 0 h 5589582"/>
              <a:gd name="connsiteX2" fmla="*/ 5581650 w 5581650"/>
              <a:gd name="connsiteY2" fmla="*/ 5589582 h 5589582"/>
              <a:gd name="connsiteX3" fmla="*/ 1793837 w 5581650"/>
              <a:gd name="connsiteY3" fmla="*/ 5589582 h 5589582"/>
              <a:gd name="connsiteX4" fmla="*/ 1610472 w 5581650"/>
              <a:gd name="connsiteY4" fmla="*/ 5580323 h 5589582"/>
              <a:gd name="connsiteX5" fmla="*/ 9261 w 5581650"/>
              <a:gd name="connsiteY5" fmla="*/ 3979112 h 5589582"/>
              <a:gd name="connsiteX6" fmla="*/ 0 w 5581650"/>
              <a:gd name="connsiteY6" fmla="*/ 3795708 h 5589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81650" h="5589582">
                <a:moveTo>
                  <a:pt x="0" y="0"/>
                </a:moveTo>
                <a:lnTo>
                  <a:pt x="5581650" y="0"/>
                </a:lnTo>
                <a:lnTo>
                  <a:pt x="5581650" y="5589582"/>
                </a:lnTo>
                <a:lnTo>
                  <a:pt x="1793837" y="5589582"/>
                </a:lnTo>
                <a:lnTo>
                  <a:pt x="1610472" y="5580323"/>
                </a:lnTo>
                <a:cubicBezTo>
                  <a:pt x="766199" y="5494582"/>
                  <a:pt x="95002" y="4823385"/>
                  <a:pt x="9261" y="3979112"/>
                </a:cubicBezTo>
                <a:lnTo>
                  <a:pt x="0" y="3795708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F35EAC08-513C-B1E9-5508-2689E4322E5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CD836D0-0EDB-7D4C-E4A4-04BAFE8FD88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E43D93F2-1830-40CE-868E-A569EF7070B4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998116E7-004B-F17A-1BA4-50A6E7068C7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376469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innehåll 11">
            <a:extLst>
              <a:ext uri="{FF2B5EF4-FFF2-40B4-BE49-F238E27FC236}">
                <a16:creationId xmlns:a16="http://schemas.microsoft.com/office/drawing/2014/main" id="{6F3B873B-FAA5-972C-3D8E-851CC156A4EB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6095999" y="287343"/>
            <a:ext cx="5761039" cy="2884482"/>
          </a:xfrm>
          <a:custGeom>
            <a:avLst/>
            <a:gdLst>
              <a:gd name="connsiteX0" fmla="*/ 0 w 5761039"/>
              <a:gd name="connsiteY0" fmla="*/ 0 h 2884482"/>
              <a:gd name="connsiteX1" fmla="*/ 5761039 w 5761039"/>
              <a:gd name="connsiteY1" fmla="*/ 0 h 2884482"/>
              <a:gd name="connsiteX2" fmla="*/ 5761039 w 5761039"/>
              <a:gd name="connsiteY2" fmla="*/ 2884482 h 2884482"/>
              <a:gd name="connsiteX3" fmla="*/ 956758 w 5761039"/>
              <a:gd name="connsiteY3" fmla="*/ 2884482 h 2884482"/>
              <a:gd name="connsiteX4" fmla="*/ 859008 w 5761039"/>
              <a:gd name="connsiteY4" fmla="*/ 2879700 h 2884482"/>
              <a:gd name="connsiteX5" fmla="*/ 0 w 5761039"/>
              <a:gd name="connsiteY5" fmla="*/ 1957441 h 2884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61039" h="2884482">
                <a:moveTo>
                  <a:pt x="0" y="0"/>
                </a:moveTo>
                <a:lnTo>
                  <a:pt x="5761039" y="0"/>
                </a:lnTo>
                <a:lnTo>
                  <a:pt x="5761039" y="2884482"/>
                </a:lnTo>
                <a:lnTo>
                  <a:pt x="956758" y="2884482"/>
                </a:lnTo>
                <a:lnTo>
                  <a:pt x="859008" y="2879700"/>
                </a:lnTo>
                <a:cubicBezTo>
                  <a:pt x="376516" y="2832226"/>
                  <a:pt x="0" y="2437435"/>
                  <a:pt x="0" y="1957441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>
            <a:noAutofit/>
          </a:bodyPr>
          <a:lstStyle>
            <a:lvl1pPr>
              <a:buNone/>
              <a:defRPr>
                <a:noFill/>
              </a:defRPr>
            </a:lvl1pPr>
          </a:lstStyle>
          <a:p>
            <a:pPr lvl="0"/>
            <a:r>
              <a:rPr lang="sv-SE"/>
              <a:t> 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630D147-5603-BDFB-7341-1FAA529E26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3724" y="-825500"/>
            <a:ext cx="10453089" cy="536575"/>
          </a:xfrm>
        </p:spPr>
        <p:txBody>
          <a:bodyPr/>
          <a:lstStyle/>
          <a:p>
            <a:r>
              <a:rPr lang="sv-SE" dirty="0"/>
              <a:t>Rubrik för tillgänglighet</a:t>
            </a:r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1C6581D2-222A-4797-BEF4-821E6BA7972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4963" y="287338"/>
            <a:ext cx="5761038" cy="5589587"/>
          </a:xfrm>
          <a:solidFill>
            <a:schemeClr val="accent4"/>
          </a:solid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2825E9B6-124D-9DEC-6457-C877A15060C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32EDAA4-5005-783B-ECF8-2A375ED7A7DB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ACF13C5C-ECF4-42A6-88A1-3D187FA425F3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93F2E3BB-279F-A871-1D37-C038AECDEA60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5" name="Platshållare för innehåll 14">
            <a:extLst>
              <a:ext uri="{FF2B5EF4-FFF2-40B4-BE49-F238E27FC236}">
                <a16:creationId xmlns:a16="http://schemas.microsoft.com/office/drawing/2014/main" id="{A6EBD577-ECE9-6448-90A5-18796D74AE78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6095994" y="3171824"/>
            <a:ext cx="5761040" cy="2705103"/>
          </a:xfrm>
          <a:solidFill>
            <a:schemeClr val="accent5"/>
          </a:solidFill>
        </p:spPr>
        <p:txBody>
          <a:bodyPr/>
          <a:lstStyle>
            <a:lvl1pPr>
              <a:buNone/>
              <a:defRPr>
                <a:noFill/>
              </a:defRPr>
            </a:lvl1pPr>
          </a:lstStyle>
          <a:p>
            <a:pPr lvl="0"/>
            <a:r>
              <a:rPr lang="sv-SE"/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127067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gress och två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DE19494B-65FB-BA96-3C3C-43F8728EC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24" y="822325"/>
            <a:ext cx="6844699" cy="53657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905E2CC1-B9BD-98A4-9D12-F98AFC08818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73125" y="1749425"/>
            <a:ext cx="6844699" cy="871537"/>
          </a:xfrm>
        </p:spPr>
        <p:txBody>
          <a:bodyPr/>
          <a:lstStyle>
            <a:lvl1pPr marL="0" indent="0">
              <a:spcAft>
                <a:spcPts val="600"/>
              </a:spcAft>
              <a:buNone/>
              <a:defRPr sz="2200"/>
            </a:lvl1pPr>
            <a:lvl2pPr marL="324000" indent="0">
              <a:buNone/>
              <a:defRPr/>
            </a:lvl2pPr>
            <a:lvl3pPr marL="576000" indent="0">
              <a:buNone/>
              <a:defRPr/>
            </a:lvl3pPr>
            <a:lvl4pPr marL="828000" indent="0">
              <a:buNone/>
              <a:defRPr/>
            </a:lvl4pPr>
            <a:lvl5pPr marL="1044000" indent="0"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724" y="2965449"/>
            <a:ext cx="5041301" cy="291147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86092867-013C-A4B6-251F-7A9732E9F6CA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85512" y="2965449"/>
            <a:ext cx="5041301" cy="291147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3E88-BBE4-4E24-B816-9A4B546CFAF1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8376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571902-9019-4326-9DA4-70B9743B4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F1E028D-3B14-4181-8E8B-87D9D42D9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B906970-3E04-4D0D-B628-981C4A918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95E7-569F-4A50-B2B1-EC01C79F322A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6059243-015F-4404-ADE1-14E49E031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932127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216D574D-BB20-1D04-E700-4E2B3D4EBF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3724" y="-825500"/>
            <a:ext cx="10453089" cy="536575"/>
          </a:xfrm>
        </p:spPr>
        <p:txBody>
          <a:bodyPr/>
          <a:lstStyle/>
          <a:p>
            <a:r>
              <a:rPr lang="sv-SE" dirty="0"/>
              <a:t>Rubrik för tillgänglighet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1B4C505-33E4-4681-8C5B-77BB1E17C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F0C26C3-B13E-495A-A6E4-2EC4E724A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9DB09-F7F6-4017-BB43-AFFFAAC8D86C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F95847E-A091-4B48-90CC-8498D25ED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04220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Sidor efter denna sida tillhör ej mall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4405A5C8-297E-E3EB-142A-5DE16BD606D2}"/>
              </a:ext>
            </a:extLst>
          </p:cNvPr>
          <p:cNvSpPr txBox="1"/>
          <p:nvPr userDrawn="1"/>
        </p:nvSpPr>
        <p:spPr>
          <a:xfrm>
            <a:off x="1676400" y="2344087"/>
            <a:ext cx="883920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sv-SE" sz="5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Sidor efter denna sida tillhör ej mallen. Byt istället till en layout innan denna sida.</a:t>
            </a:r>
          </a:p>
        </p:txBody>
      </p:sp>
    </p:spTree>
    <p:extLst>
      <p:ext uri="{BB962C8B-B14F-4D97-AF65-F5344CB8AC3E}">
        <p14:creationId xmlns:p14="http://schemas.microsoft.com/office/powerpoint/2010/main" val="7948993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219169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 med platta - ljus bild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10">
            <a:extLst>
              <a:ext uri="{FF2B5EF4-FFF2-40B4-BE49-F238E27FC236}">
                <a16:creationId xmlns:a16="http://schemas.microsoft.com/office/drawing/2014/main" id="{5158AFCA-C0CE-1794-60B8-ABF729B6D1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8" name="Rubrik 7">
            <a:extLst>
              <a:ext uri="{FF2B5EF4-FFF2-40B4-BE49-F238E27FC236}">
                <a16:creationId xmlns:a16="http://schemas.microsoft.com/office/drawing/2014/main" id="{529CA922-2AB7-A774-ADFC-9234C8A90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381965"/>
            <a:ext cx="6366779" cy="2453832"/>
          </a:xfrm>
          <a:custGeom>
            <a:avLst/>
            <a:gdLst>
              <a:gd name="connsiteX0" fmla="*/ 0 w 5653946"/>
              <a:gd name="connsiteY0" fmla="*/ 0 h 2559272"/>
              <a:gd name="connsiteX1" fmla="*/ 5653946 w 5653946"/>
              <a:gd name="connsiteY1" fmla="*/ 0 h 2559272"/>
              <a:gd name="connsiteX2" fmla="*/ 5653946 w 5653946"/>
              <a:gd name="connsiteY2" fmla="*/ 1669515 h 2559272"/>
              <a:gd name="connsiteX3" fmla="*/ 4764189 w 5653946"/>
              <a:gd name="connsiteY3" fmla="*/ 2559272 h 2559272"/>
              <a:gd name="connsiteX4" fmla="*/ 0 w 5653946"/>
              <a:gd name="connsiteY4" fmla="*/ 2559272 h 2559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53946" h="2559272">
                <a:moveTo>
                  <a:pt x="0" y="0"/>
                </a:moveTo>
                <a:lnTo>
                  <a:pt x="5653946" y="0"/>
                </a:lnTo>
                <a:lnTo>
                  <a:pt x="5653946" y="1669515"/>
                </a:lnTo>
                <a:cubicBezTo>
                  <a:pt x="5653946" y="2160914"/>
                  <a:pt x="5255588" y="2559272"/>
                  <a:pt x="4764189" y="2559272"/>
                </a:cubicBezTo>
                <a:lnTo>
                  <a:pt x="0" y="2559272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540000" tIns="504000" rIns="792000" bIns="972000" anchor="b" anchorCtr="0">
            <a:noAutofit/>
          </a:bodyPr>
          <a:lstStyle>
            <a:lvl1pPr>
              <a:defRPr sz="3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5629" y="2024953"/>
            <a:ext cx="5041301" cy="622413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FD2A41-9C0C-486B-814D-D78D722ED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64F6B1-10EC-43D7-8A6F-B43A304B5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CA88-59B1-4DA5-8334-A93A8AB3792E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7ACD31-1B3B-4C51-AAAF-B74C576BA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022A0F9A-3379-25D4-8092-3A42D4FBFF9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227469" y="6045770"/>
            <a:ext cx="1770912" cy="646561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289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 - två bil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61D20A6E-1F87-603A-5D16-6515DD2AD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3724" y="1501776"/>
            <a:ext cx="10453089" cy="392112"/>
          </a:xfrm>
        </p:spPr>
        <p:txBody>
          <a:bodyPr/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362670A6-63BD-A094-7264-920FD3E6D91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34962" y="2082800"/>
            <a:ext cx="5761038" cy="3793481"/>
          </a:xfrm>
          <a:custGeom>
            <a:avLst/>
            <a:gdLst>
              <a:gd name="connsiteX0" fmla="*/ 0 w 5761038"/>
              <a:gd name="connsiteY0" fmla="*/ 0 h 3793481"/>
              <a:gd name="connsiteX1" fmla="*/ 5761038 w 5761038"/>
              <a:gd name="connsiteY1" fmla="*/ 0 h 3793481"/>
              <a:gd name="connsiteX2" fmla="*/ 5761038 w 5761038"/>
              <a:gd name="connsiteY2" fmla="*/ 2397290 h 3793481"/>
              <a:gd name="connsiteX3" fmla="*/ 4364847 w 5761038"/>
              <a:gd name="connsiteY3" fmla="*/ 3793481 h 3793481"/>
              <a:gd name="connsiteX4" fmla="*/ 0 w 5761038"/>
              <a:gd name="connsiteY4" fmla="*/ 3793481 h 3793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1038" h="3793481">
                <a:moveTo>
                  <a:pt x="0" y="0"/>
                </a:moveTo>
                <a:lnTo>
                  <a:pt x="5761038" y="0"/>
                </a:lnTo>
                <a:lnTo>
                  <a:pt x="5761038" y="2397290"/>
                </a:lnTo>
                <a:cubicBezTo>
                  <a:pt x="5761038" y="3168385"/>
                  <a:pt x="5135942" y="3793481"/>
                  <a:pt x="4364847" y="3793481"/>
                </a:cubicBezTo>
                <a:lnTo>
                  <a:pt x="0" y="3793481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>
            <a:noAutofit/>
          </a:bodyPr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4" name="Platshållare för bild 13">
            <a:extLst>
              <a:ext uri="{FF2B5EF4-FFF2-40B4-BE49-F238E27FC236}">
                <a16:creationId xmlns:a16="http://schemas.microsoft.com/office/drawing/2014/main" id="{E41B9B85-3B88-68C1-327C-1A1F7E07D86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2082800"/>
            <a:ext cx="5761038" cy="3793481"/>
          </a:xfrm>
          <a:solidFill>
            <a:schemeClr val="tx2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FD2A41-9C0C-486B-814D-D78D722ED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64F6B1-10EC-43D7-8A6F-B43A304B5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19EEF-23C7-46DF-9208-F7D360D5A4F5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7ACD31-1B3B-4C51-AAAF-B74C576BA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022A0F9A-3379-25D4-8092-3A42D4FBFF9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227469" y="6045770"/>
            <a:ext cx="1770912" cy="646561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30658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sida med rundad bild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B3BBBA41-25FB-4129-3164-111C6C99B3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34963" y="287338"/>
            <a:ext cx="5940425" cy="558958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500" dirty="0">
              <a:cs typeface="Arial" panose="020B0604020202020204" pitchFamily="34" charset="0"/>
            </a:endParaRPr>
          </a:p>
        </p:txBody>
      </p:sp>
      <p:sp>
        <p:nvSpPr>
          <p:cNvPr id="9" name="Rubrik 8">
            <a:extLst>
              <a:ext uri="{FF2B5EF4-FFF2-40B4-BE49-F238E27FC236}">
                <a16:creationId xmlns:a16="http://schemas.microsoft.com/office/drawing/2014/main" id="{22D9AE37-977F-0B8B-6A43-3333795EF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26" y="837567"/>
            <a:ext cx="4884264" cy="1189354"/>
          </a:xfrm>
        </p:spPr>
        <p:txBody>
          <a:bodyPr anchor="b"/>
          <a:lstStyle>
            <a:lvl1pPr>
              <a:defRPr sz="3500" b="1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3725" y="2198575"/>
            <a:ext cx="4884265" cy="1136650"/>
          </a:xfrm>
        </p:spPr>
        <p:txBody>
          <a:bodyPr/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CD9FA8FC-79DA-2D7E-FB5E-5EC7A564A2C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75389" y="287343"/>
            <a:ext cx="5581650" cy="5589582"/>
          </a:xfrm>
          <a:custGeom>
            <a:avLst/>
            <a:gdLst>
              <a:gd name="connsiteX0" fmla="*/ 0 w 5561013"/>
              <a:gd name="connsiteY0" fmla="*/ 0 h 5589582"/>
              <a:gd name="connsiteX1" fmla="*/ 5561013 w 5561013"/>
              <a:gd name="connsiteY1" fmla="*/ 0 h 5589582"/>
              <a:gd name="connsiteX2" fmla="*/ 5561013 w 5561013"/>
              <a:gd name="connsiteY2" fmla="*/ 5589582 h 5589582"/>
              <a:gd name="connsiteX3" fmla="*/ 1773200 w 5561013"/>
              <a:gd name="connsiteY3" fmla="*/ 5589582 h 5589582"/>
              <a:gd name="connsiteX4" fmla="*/ 1589835 w 5561013"/>
              <a:gd name="connsiteY4" fmla="*/ 5580323 h 5589582"/>
              <a:gd name="connsiteX5" fmla="*/ 15808 w 5561013"/>
              <a:gd name="connsiteY5" fmla="*/ 4157228 h 5589582"/>
              <a:gd name="connsiteX6" fmla="*/ 0 w 5561013"/>
              <a:gd name="connsiteY6" fmla="*/ 4053651 h 5589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61013" h="5589582">
                <a:moveTo>
                  <a:pt x="0" y="0"/>
                </a:moveTo>
                <a:lnTo>
                  <a:pt x="5561013" y="0"/>
                </a:lnTo>
                <a:lnTo>
                  <a:pt x="5561013" y="5589582"/>
                </a:lnTo>
                <a:lnTo>
                  <a:pt x="1773200" y="5589582"/>
                </a:lnTo>
                <a:lnTo>
                  <a:pt x="1589835" y="5580323"/>
                </a:lnTo>
                <a:cubicBezTo>
                  <a:pt x="805868" y="5500707"/>
                  <a:pt x="171133" y="4916283"/>
                  <a:pt x="15808" y="4157228"/>
                </a:cubicBezTo>
                <a:lnTo>
                  <a:pt x="0" y="4053651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0" name="Platshållare för bildnummer 9">
            <a:extLst>
              <a:ext uri="{FF2B5EF4-FFF2-40B4-BE49-F238E27FC236}">
                <a16:creationId xmlns:a16="http://schemas.microsoft.com/office/drawing/2014/main" id="{1A168B30-D002-5298-4199-D5CBF4CBA97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A7E7FE0-0129-3910-0991-AB374E8EC3F8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E8D75153-3AE9-4920-BFAC-B413EA5E3004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16F6E162-2266-CA59-CF2A-5399251A47A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93614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sida med två bilder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: ett hörn rundat 11">
            <a:extLst>
              <a:ext uri="{FF2B5EF4-FFF2-40B4-BE49-F238E27FC236}">
                <a16:creationId xmlns:a16="http://schemas.microsoft.com/office/drawing/2014/main" id="{556F060F-7E1A-A90F-A95B-888F6EAD7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334963" y="3890962"/>
            <a:ext cx="5940425" cy="1985963"/>
          </a:xfrm>
          <a:prstGeom prst="round1Rect">
            <a:avLst>
              <a:gd name="adj" fmla="val 3476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500" dirty="0">
              <a:cs typeface="Arial" panose="020B0604020202020204" pitchFamily="34" charset="0"/>
            </a:endParaRPr>
          </a:p>
        </p:txBody>
      </p:sp>
      <p:sp>
        <p:nvSpPr>
          <p:cNvPr id="9" name="Rubrik 8">
            <a:extLst>
              <a:ext uri="{FF2B5EF4-FFF2-40B4-BE49-F238E27FC236}">
                <a16:creationId xmlns:a16="http://schemas.microsoft.com/office/drawing/2014/main" id="{22D9AE37-977F-0B8B-6A43-3333795EF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26" y="4427537"/>
            <a:ext cx="4884264" cy="1069975"/>
          </a:xfrm>
        </p:spPr>
        <p:txBody>
          <a:bodyPr bIns="126000" anchor="ctr"/>
          <a:lstStyle>
            <a:lvl1pPr>
              <a:defRPr sz="35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D3C598B7-71E6-269E-B040-06A8E4E6973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34962" y="287338"/>
            <a:ext cx="5940426" cy="3603623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bild 7">
            <a:extLst>
              <a:ext uri="{FF2B5EF4-FFF2-40B4-BE49-F238E27FC236}">
                <a16:creationId xmlns:a16="http://schemas.microsoft.com/office/drawing/2014/main" id="{F69E68CA-0AED-D500-2374-B7F8B72DC7D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75388" y="287338"/>
            <a:ext cx="5581650" cy="5586412"/>
          </a:xfrm>
          <a:solidFill>
            <a:schemeClr val="accent4"/>
          </a:solid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DAB47F3F-38F5-F899-A630-101428C0127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001227E-E506-7AE7-7B09-1D9A0B51206B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E6300F88-AF4B-437C-9529-8BFC029B2A06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B1D12B38-FCE5-A7A9-C750-3B23C9987E71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60743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innehåll - lj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DE19494B-65FB-BA96-3C3C-43F8728EC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24" y="822325"/>
            <a:ext cx="10453089" cy="53657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724" y="1557337"/>
            <a:ext cx="5041301" cy="394017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86092867-013C-A4B6-251F-7A9732E9F6CA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85512" y="1557337"/>
            <a:ext cx="5041301" cy="394017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EAFD7-3D4C-4CBC-9E45-C672876EEBBB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91299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innehåll - mör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DE19494B-65FB-BA96-3C3C-43F8728EC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24" y="822325"/>
            <a:ext cx="10453089" cy="53657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724" y="1557337"/>
            <a:ext cx="5041301" cy="394017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86092867-013C-A4B6-251F-7A9732E9F6CA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85512" y="1557337"/>
            <a:ext cx="5041301" cy="394017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B84E805D-9D0F-7F4C-7BB6-B43A876E828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825F14C-1A29-4428-B614-D0986157899E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0086BA4B-D2AC-FDDA-BB07-4EAB8095EA1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3F10F991-335C-9D9F-0CF9-D33870D9ACF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113124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B25631-0701-40C3-A2E5-991715C62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724" y="1557337"/>
            <a:ext cx="10453089" cy="431958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AF48-3336-400F-900F-252582D459FC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5451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52683E2-9A31-4B47-ACFE-390B6E0AF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24" y="822325"/>
            <a:ext cx="10453089" cy="53657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C0710F-3CB3-4F01-9977-A1A69928F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3724" y="1557338"/>
            <a:ext cx="10453089" cy="39401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  <a:p>
            <a:pPr lvl="5"/>
            <a:r>
              <a:rPr lang="sv-SE" dirty="0"/>
              <a:t>Nivå 6</a:t>
            </a:r>
          </a:p>
          <a:p>
            <a:pPr lvl="6"/>
            <a:r>
              <a:rPr lang="sv-SE" dirty="0"/>
              <a:t>Nivå 7</a:t>
            </a:r>
          </a:p>
          <a:p>
            <a:pPr lvl="7"/>
            <a:r>
              <a:rPr lang="sv-SE" dirty="0"/>
              <a:t>Nivå 8</a:t>
            </a:r>
          </a:p>
          <a:p>
            <a:pPr lvl="8"/>
            <a:r>
              <a:rPr lang="sv-SE" dirty="0"/>
              <a:t>Nivå 9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7249AA9-CC7D-40E0-9894-3652F2EE8C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4963" y="6369051"/>
            <a:ext cx="435770" cy="200024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AE086683-F536-42AB-ABBC-F4803DFE8DB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07D54BB-8EC7-458A-A082-8AF4306364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3724" y="6369051"/>
            <a:ext cx="767116" cy="200024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079A5E4-E3B7-4D88-A3FD-1FB4D814933D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C0A3ABB-C906-40E9-AF35-0DB0B34032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43831" y="6369051"/>
            <a:ext cx="4181317" cy="200024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A845607F-8BE6-AD8F-6770-A897F1E848A3}"/>
              </a:ext>
            </a:extLst>
          </p:cNvPr>
          <p:cNvPicPr>
            <a:picLocks noChangeAspect="1"/>
          </p:cNvPicPr>
          <p:nvPr userDrawn="1"/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10227469" y="6045770"/>
            <a:ext cx="1770912" cy="646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38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5" r:id="rId4"/>
    <p:sldLayoutId id="2147483669" r:id="rId5"/>
    <p:sldLayoutId id="2147483670" r:id="rId6"/>
    <p:sldLayoutId id="2147483663" r:id="rId7"/>
    <p:sldLayoutId id="2147483664" r:id="rId8"/>
    <p:sldLayoutId id="2147483650" r:id="rId9"/>
    <p:sldLayoutId id="2147483665" r:id="rId10"/>
    <p:sldLayoutId id="2147483666" r:id="rId11"/>
    <p:sldLayoutId id="2147483667" r:id="rId12"/>
    <p:sldLayoutId id="2147483668" r:id="rId13"/>
    <p:sldLayoutId id="2147483671" r:id="rId14"/>
    <p:sldLayoutId id="2147483672" r:id="rId15"/>
    <p:sldLayoutId id="2147483674" r:id="rId16"/>
    <p:sldLayoutId id="2147483675" r:id="rId17"/>
    <p:sldLayoutId id="2147483677" r:id="rId18"/>
    <p:sldLayoutId id="2147483676" r:id="rId19"/>
    <p:sldLayoutId id="2147483678" r:id="rId20"/>
    <p:sldLayoutId id="2147483679" r:id="rId21"/>
    <p:sldLayoutId id="2147483680" r:id="rId22"/>
    <p:sldLayoutId id="2147483681" r:id="rId23"/>
    <p:sldLayoutId id="2147483654" r:id="rId24"/>
    <p:sldLayoutId id="2147483655" r:id="rId25"/>
    <p:sldLayoutId id="2147483658" r:id="rId26"/>
    <p:sldLayoutId id="2147483687" r:id="rId2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b="1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ts val="26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Calibri" panose="020F0502020204030204" pitchFamily="34" charset="0"/>
        <a:buChar char="̶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Calibri" panose="020F0502020204030204" pitchFamily="34" charset="0"/>
        <a:buChar char="̶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Calibri" panose="020F0502020204030204" pitchFamily="34" charset="0"/>
        <a:buChar char="̶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24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Calibri" panose="020F0502020204030204" pitchFamily="34" charset="0"/>
        <a:buChar char="̶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512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Calibri" panose="020F0502020204030204" pitchFamily="34" charset="0"/>
        <a:buChar char="̶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764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Calibri" panose="020F0502020204030204" pitchFamily="34" charset="0"/>
        <a:buChar char="̶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016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Calibri" panose="020F0502020204030204" pitchFamily="34" charset="0"/>
        <a:buChar char="̶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232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Calibri" panose="020F0502020204030204" pitchFamily="34" charset="0"/>
        <a:buChar char="̶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44" userDrawn="1">
          <p15:clr>
            <a:srgbClr val="FF0000"/>
          </p15:clr>
        </p15:guide>
        <p15:guide id="6" pos="3726" userDrawn="1">
          <p15:clr>
            <a:srgbClr val="FF0000"/>
          </p15:clr>
        </p15:guide>
        <p15:guide id="7" pos="3953" userDrawn="1">
          <p15:clr>
            <a:srgbClr val="FF0000"/>
          </p15:clr>
        </p15:guide>
        <p15:guide id="12" pos="7135" userDrawn="1">
          <p15:clr>
            <a:srgbClr val="FF0000"/>
          </p15:clr>
        </p15:guide>
        <p15:guide id="13" orient="horz" pos="181" userDrawn="1">
          <p15:clr>
            <a:srgbClr val="FF0000"/>
          </p15:clr>
        </p15:guide>
        <p15:guide id="15" orient="horz" pos="518" userDrawn="1">
          <p15:clr>
            <a:srgbClr val="FF0000"/>
          </p15:clr>
        </p15:guide>
        <p15:guide id="17" orient="horz" pos="856" userDrawn="1">
          <p15:clr>
            <a:srgbClr val="FF0000"/>
          </p15:clr>
        </p15:guide>
        <p15:guide id="32" orient="horz" pos="3463" userDrawn="1">
          <p15:clr>
            <a:srgbClr val="FF0000"/>
          </p15:clr>
        </p15:guide>
        <p15:guide id="35" orient="horz" pos="3891" userDrawn="1">
          <p15:clr>
            <a:srgbClr val="FF0000"/>
          </p15:clr>
        </p15:guide>
        <p15:guide id="36" orient="horz" pos="4138" userDrawn="1">
          <p15:clr>
            <a:srgbClr val="FF0000"/>
          </p15:clr>
        </p15:guide>
        <p15:guide id="37" orient="horz" pos="981" userDrawn="1">
          <p15:clr>
            <a:srgbClr val="FF0000"/>
          </p15:clr>
        </p15:guide>
        <p15:guide id="38" pos="211" userDrawn="1">
          <p15:clr>
            <a:srgbClr val="FF0000"/>
          </p15:clr>
        </p15:guide>
        <p15:guide id="39" pos="7469" userDrawn="1">
          <p15:clr>
            <a:srgbClr val="FF0000"/>
          </p15:clr>
        </p15:guide>
        <p15:guide id="40" orient="horz" pos="3702" userDrawn="1">
          <p15:clr>
            <a:srgbClr val="F26B43"/>
          </p15:clr>
        </p15:guide>
        <p15:guide id="41" pos="3840" userDrawn="1">
          <p15:clr>
            <a:srgbClr val="FF000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13" Type="http://schemas.openxmlformats.org/officeDocument/2006/relationships/diagramQuickStyle" Target="../diagrams/quickStyle3.xml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diagramLayout" Target="../diagrams/layou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20.svg"/><Relationship Id="rId11" Type="http://schemas.openxmlformats.org/officeDocument/2006/relationships/diagramData" Target="../diagrams/data3.xml"/><Relationship Id="rId5" Type="http://schemas.openxmlformats.org/officeDocument/2006/relationships/image" Target="../media/image19.png"/><Relationship Id="rId15" Type="http://schemas.microsoft.com/office/2007/relationships/diagramDrawing" Target="../diagrams/drawing3.xml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png"/><Relationship Id="rId14" Type="http://schemas.openxmlformats.org/officeDocument/2006/relationships/diagramColors" Target="../diagrams/colors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inka.helispaa-rodriguez@regionstockholm.se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83531BED-9331-ED4B-AA4D-D408E83CD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24" y="1505123"/>
            <a:ext cx="9027001" cy="536575"/>
          </a:xfrm>
        </p:spPr>
        <p:txBody>
          <a:bodyPr anchor="b">
            <a:normAutofit/>
          </a:bodyPr>
          <a:lstStyle/>
          <a:p>
            <a:r>
              <a:rPr lang="sv-SE" sz="3200" dirty="0"/>
              <a:t>EIPS – Återhämtning utifrån ett patientperspektiv</a:t>
            </a:r>
          </a:p>
        </p:txBody>
      </p:sp>
      <p:sp>
        <p:nvSpPr>
          <p:cNvPr id="4" name="Underrubrik 3">
            <a:extLst>
              <a:ext uri="{FF2B5EF4-FFF2-40B4-BE49-F238E27FC236}">
                <a16:creationId xmlns:a16="http://schemas.microsoft.com/office/drawing/2014/main" id="{6D26A89B-7BD2-90F7-3213-703578110D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724" y="2283926"/>
            <a:ext cx="9054047" cy="129603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sv-SE"/>
              <a:t>Inka Rodriguez </a:t>
            </a:r>
          </a:p>
          <a:p>
            <a:pPr>
              <a:spcBef>
                <a:spcPts val="0"/>
              </a:spcBef>
            </a:pPr>
            <a:r>
              <a:rPr lang="sv-SE"/>
              <a:t>Delaktighetssamordnare (DELSAM)</a:t>
            </a:r>
          </a:p>
          <a:p>
            <a:pPr>
              <a:spcBef>
                <a:spcPts val="0"/>
              </a:spcBef>
            </a:pPr>
            <a:r>
              <a:rPr lang="sv-SE"/>
              <a:t>Norra Stockholms psykiatri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9BB4813-BBE2-6B76-C9B8-5CD835021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4963" y="6369051"/>
            <a:ext cx="435770" cy="200024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AE086683-F536-42AB-ABBC-F4803DFE8DBC}" type="slidenum">
              <a:rPr lang="sv-SE" smtClean="0"/>
              <a:pPr>
                <a:spcAft>
                  <a:spcPts val="600"/>
                </a:spcAft>
              </a:pPr>
              <a:t>1</a:t>
            </a:fld>
            <a:endParaRPr lang="sv-SE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24BE7D82-5BD0-CC5E-06DA-ADCF04F033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24" y="6369051"/>
            <a:ext cx="767116" cy="200024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630CA80A-2419-4441-9FEB-A4AD90E0A4D6}" type="datetime1">
              <a:rPr lang="sv-SE" smtClean="0"/>
              <a:pPr>
                <a:spcAft>
                  <a:spcPts val="600"/>
                </a:spcAft>
              </a:pPr>
              <a:t>2026-04-27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3557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D91721-94CC-6E6B-7527-3D2C57EBD1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42A789-084C-8AC9-B0F6-3B06D76C4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Delaktighetssamordnare (DELSAM)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2274539A-4AD2-DC0F-0307-D57446C4B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2</a:t>
            </a:fld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24B4098-37D9-BA23-7441-53C578812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95E7-569F-4A50-B2B1-EC01C79F322A}" type="datetime1">
              <a:rPr lang="sv-SE" smtClean="0"/>
              <a:t>2026-04-27</a:t>
            </a:fld>
            <a:endParaRPr lang="sv-SE" dirty="0"/>
          </a:p>
        </p:txBody>
      </p:sp>
      <p:graphicFrame>
        <p:nvGraphicFramePr>
          <p:cNvPr id="8" name="Platshållare för innehåll 2">
            <a:extLst>
              <a:ext uri="{FF2B5EF4-FFF2-40B4-BE49-F238E27FC236}">
                <a16:creationId xmlns:a16="http://schemas.microsoft.com/office/drawing/2014/main" id="{D21DA227-854D-CEC8-A49B-85DF917E3E10}"/>
              </a:ext>
            </a:extLst>
          </p:cNvPr>
          <p:cNvGraphicFramePr>
            <a:graphicFrameLocks/>
          </p:cNvGraphicFramePr>
          <p:nvPr/>
        </p:nvGraphicFramePr>
        <p:xfrm>
          <a:off x="609600" y="1916833"/>
          <a:ext cx="10972800" cy="37772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ruta 8">
            <a:extLst>
              <a:ext uri="{FF2B5EF4-FFF2-40B4-BE49-F238E27FC236}">
                <a16:creationId xmlns:a16="http://schemas.microsoft.com/office/drawing/2014/main" id="{8F0A951C-BBE3-4D25-7E91-FE47B07EA74C}"/>
              </a:ext>
            </a:extLst>
          </p:cNvPr>
          <p:cNvSpPr txBox="1"/>
          <p:nvPr/>
        </p:nvSpPr>
        <p:spPr>
          <a:xfrm>
            <a:off x="609600" y="5658983"/>
            <a:ext cx="4963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i="1" dirty="0"/>
              <a:t>Tidigare brukarinflytandesamordnare (BISAM)</a:t>
            </a:r>
          </a:p>
          <a:p>
            <a:endParaRPr lang="sv-SE" dirty="0"/>
          </a:p>
        </p:txBody>
      </p:sp>
      <p:sp>
        <p:nvSpPr>
          <p:cNvPr id="5" name="Rektangel: rundade hörn 4">
            <a:extLst>
              <a:ext uri="{FF2B5EF4-FFF2-40B4-BE49-F238E27FC236}">
                <a16:creationId xmlns:a16="http://schemas.microsoft.com/office/drawing/2014/main" id="{559C654A-4184-122C-7689-3E262630D133}"/>
              </a:ext>
            </a:extLst>
          </p:cNvPr>
          <p:cNvSpPr/>
          <p:nvPr/>
        </p:nvSpPr>
        <p:spPr>
          <a:xfrm>
            <a:off x="466351" y="2194268"/>
            <a:ext cx="2852928" cy="3127248"/>
          </a:xfrm>
          <a:prstGeom prst="roundRect">
            <a:avLst/>
          </a:prstGeom>
          <a:noFill/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08000" rtlCol="0" anchor="ctr"/>
          <a:lstStyle/>
          <a:p>
            <a:pPr algn="ctr"/>
            <a:endParaRPr lang="sv-SE" sz="1500" dirty="0" err="1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189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858F2C-AC3E-05EA-2958-F810D287D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Patientbakgrund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166CCCC-9DD7-D00E-409F-EC43F8460D2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825F14C-1A29-4428-B614-D0986157899E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FDC2DB2-E780-8F74-2362-DEBDB54C37B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pPr/>
              <a:t>3</a:t>
            </a:fld>
            <a:endParaRPr lang="sv-SE" dirty="0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BEA5E558-C514-415D-A785-1EADBE304C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8681467"/>
              </p:ext>
            </p:extLst>
          </p:nvPr>
        </p:nvGraphicFramePr>
        <p:xfrm>
          <a:off x="1843226" y="2698240"/>
          <a:ext cx="8505545" cy="14615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Flödesschema: Alternativ process 8">
            <a:extLst>
              <a:ext uri="{FF2B5EF4-FFF2-40B4-BE49-F238E27FC236}">
                <a16:creationId xmlns:a16="http://schemas.microsoft.com/office/drawing/2014/main" id="{33E9FFDF-2C9D-494A-8F18-9DF0B6B35114}"/>
              </a:ext>
            </a:extLst>
          </p:cNvPr>
          <p:cNvSpPr/>
          <p:nvPr/>
        </p:nvSpPr>
        <p:spPr>
          <a:xfrm>
            <a:off x="3843179" y="4159759"/>
            <a:ext cx="1403797" cy="495953"/>
          </a:xfrm>
          <a:prstGeom prst="flowChartAlternateProcess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>
                <a:solidFill>
                  <a:schemeClr val="bg1"/>
                </a:solidFill>
              </a:rPr>
              <a:t>Förlorar en förälder</a:t>
            </a:r>
          </a:p>
        </p:txBody>
      </p:sp>
      <p:sp>
        <p:nvSpPr>
          <p:cNvPr id="10" name="Flödesschema: Alternativ process 9">
            <a:extLst>
              <a:ext uri="{FF2B5EF4-FFF2-40B4-BE49-F238E27FC236}">
                <a16:creationId xmlns:a16="http://schemas.microsoft.com/office/drawing/2014/main" id="{45D7AC0A-86FE-41C2-9395-204DB1747D99}"/>
              </a:ext>
            </a:extLst>
          </p:cNvPr>
          <p:cNvSpPr/>
          <p:nvPr/>
        </p:nvSpPr>
        <p:spPr>
          <a:xfrm>
            <a:off x="5394101" y="1904338"/>
            <a:ext cx="1403797" cy="495953"/>
          </a:xfrm>
          <a:prstGeom prst="flowChartAlternateProcess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>
                <a:solidFill>
                  <a:schemeClr val="bg1"/>
                </a:solidFill>
              </a:rPr>
              <a:t>Utsätts för en våldtäkt </a:t>
            </a:r>
          </a:p>
        </p:txBody>
      </p:sp>
      <p:sp>
        <p:nvSpPr>
          <p:cNvPr id="11" name="Flödesschema: Alternativ process 10">
            <a:extLst>
              <a:ext uri="{FF2B5EF4-FFF2-40B4-BE49-F238E27FC236}">
                <a16:creationId xmlns:a16="http://schemas.microsoft.com/office/drawing/2014/main" id="{EA8DC4DB-C799-4C99-9282-A5C86376CF28}"/>
              </a:ext>
            </a:extLst>
          </p:cNvPr>
          <p:cNvSpPr/>
          <p:nvPr/>
        </p:nvSpPr>
        <p:spPr>
          <a:xfrm>
            <a:off x="6945026" y="4159759"/>
            <a:ext cx="1403797" cy="495953"/>
          </a:xfrm>
          <a:prstGeom prst="flowChartAlternateProcess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>
                <a:solidFill>
                  <a:schemeClr val="bg1"/>
                </a:solidFill>
              </a:rPr>
              <a:t>Utredning</a:t>
            </a:r>
          </a:p>
        </p:txBody>
      </p:sp>
    </p:spTree>
    <p:extLst>
      <p:ext uri="{BB962C8B-B14F-4D97-AF65-F5344CB8AC3E}">
        <p14:creationId xmlns:p14="http://schemas.microsoft.com/office/powerpoint/2010/main" val="594946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E76CA8-FCAA-E9AD-8E31-D4B7F1574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AF9AA4-7560-1B4F-7D5A-139230790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Patientbakgrund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8E4173D-92FC-6E58-7BAA-6D4D45D8C36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825F14C-1A29-4428-B614-D0986157899E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E6CF744-33A5-B2F3-130C-10C59136920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pPr/>
              <a:t>4</a:t>
            </a:fld>
            <a:endParaRPr lang="sv-SE" dirty="0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347B2D4B-036B-3748-C4D8-AD0F51F5D3B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dirty="0"/>
              <a:t>Foto: Privat</a:t>
            </a:r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F95EC601-6CCE-DFBA-185D-A8B2FE5586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849" y="4150018"/>
            <a:ext cx="1683051" cy="1738233"/>
          </a:xfrm>
          <a:prstGeom prst="rect">
            <a:avLst/>
          </a:prstGeom>
        </p:spPr>
      </p:pic>
      <p:pic>
        <p:nvPicPr>
          <p:cNvPr id="12" name="Bildobjekt 11">
            <a:extLst>
              <a:ext uri="{FF2B5EF4-FFF2-40B4-BE49-F238E27FC236}">
                <a16:creationId xmlns:a16="http://schemas.microsoft.com/office/drawing/2014/main" id="{C47D1F8B-BB00-24D0-471F-287A66CF11C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6874" r="2" b="10876"/>
          <a:stretch>
            <a:fillRect/>
          </a:stretch>
        </p:blipFill>
        <p:spPr>
          <a:xfrm>
            <a:off x="6910311" y="4150018"/>
            <a:ext cx="1543221" cy="1738800"/>
          </a:xfrm>
          <a:prstGeom prst="rect">
            <a:avLst/>
          </a:prstGeom>
          <a:noFill/>
        </p:spPr>
      </p:pic>
      <p:sp>
        <p:nvSpPr>
          <p:cNvPr id="9" name="Rektangel: rundade hörn 8">
            <a:extLst>
              <a:ext uri="{FF2B5EF4-FFF2-40B4-BE49-F238E27FC236}">
                <a16:creationId xmlns:a16="http://schemas.microsoft.com/office/drawing/2014/main" id="{CC50F932-3C94-CE51-BB07-0D4FA3BD1E82}"/>
              </a:ext>
            </a:extLst>
          </p:cNvPr>
          <p:cNvSpPr/>
          <p:nvPr/>
        </p:nvSpPr>
        <p:spPr>
          <a:xfrm>
            <a:off x="3834488" y="2584628"/>
            <a:ext cx="1683051" cy="628099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bIns="108000" rtlCol="0" anchor="ctr"/>
          <a:lstStyle/>
          <a:p>
            <a:pPr algn="ctr"/>
            <a:r>
              <a:rPr lang="sv-SE" sz="1500" dirty="0">
                <a:cs typeface="Arial" panose="020B0604020202020204" pitchFamily="34" charset="0"/>
              </a:rPr>
              <a:t>Suicidtankar</a:t>
            </a:r>
          </a:p>
        </p:txBody>
      </p:sp>
      <p:sp>
        <p:nvSpPr>
          <p:cNvPr id="10" name="Rektangel: rundade hörn 9">
            <a:extLst>
              <a:ext uri="{FF2B5EF4-FFF2-40B4-BE49-F238E27FC236}">
                <a16:creationId xmlns:a16="http://schemas.microsoft.com/office/drawing/2014/main" id="{3CACA863-03F2-8BF4-DDD6-AE282626B458}"/>
              </a:ext>
            </a:extLst>
          </p:cNvPr>
          <p:cNvSpPr/>
          <p:nvPr/>
        </p:nvSpPr>
        <p:spPr>
          <a:xfrm>
            <a:off x="2103169" y="1831732"/>
            <a:ext cx="1543222" cy="628099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bIns="108000" rtlCol="0" anchor="ctr"/>
          <a:lstStyle/>
          <a:p>
            <a:pPr algn="ctr"/>
            <a:r>
              <a:rPr lang="sv-SE" sz="1500" dirty="0">
                <a:cs typeface="Arial" panose="020B0604020202020204" pitchFamily="34" charset="0"/>
              </a:rPr>
              <a:t>Rädd &amp; orolig</a:t>
            </a:r>
          </a:p>
        </p:txBody>
      </p:sp>
      <p:sp>
        <p:nvSpPr>
          <p:cNvPr id="13" name="Rektangel: rundade hörn 12">
            <a:extLst>
              <a:ext uri="{FF2B5EF4-FFF2-40B4-BE49-F238E27FC236}">
                <a16:creationId xmlns:a16="http://schemas.microsoft.com/office/drawing/2014/main" id="{71173D12-4750-D327-BDE0-DB13C7034173}"/>
              </a:ext>
            </a:extLst>
          </p:cNvPr>
          <p:cNvSpPr/>
          <p:nvPr/>
        </p:nvSpPr>
        <p:spPr>
          <a:xfrm>
            <a:off x="2103170" y="2584628"/>
            <a:ext cx="1543221" cy="628099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bIns="108000" rtlCol="0" anchor="ctr"/>
          <a:lstStyle/>
          <a:p>
            <a:pPr algn="ctr"/>
            <a:r>
              <a:rPr lang="sv-SE" sz="1500" dirty="0">
                <a:cs typeface="Arial" panose="020B0604020202020204" pitchFamily="34" charset="0"/>
              </a:rPr>
              <a:t>Ångest</a:t>
            </a:r>
          </a:p>
        </p:txBody>
      </p:sp>
      <p:sp>
        <p:nvSpPr>
          <p:cNvPr id="14" name="Rektangel: rundade hörn 13">
            <a:extLst>
              <a:ext uri="{FF2B5EF4-FFF2-40B4-BE49-F238E27FC236}">
                <a16:creationId xmlns:a16="http://schemas.microsoft.com/office/drawing/2014/main" id="{7451A994-6202-CC8C-A7B2-2FFB1CDB5AA0}"/>
              </a:ext>
            </a:extLst>
          </p:cNvPr>
          <p:cNvSpPr/>
          <p:nvPr/>
        </p:nvSpPr>
        <p:spPr>
          <a:xfrm>
            <a:off x="3834488" y="3331224"/>
            <a:ext cx="1683051" cy="628099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bIns="108000" rtlCol="0" anchor="ctr"/>
          <a:lstStyle/>
          <a:p>
            <a:pPr algn="ctr"/>
            <a:r>
              <a:rPr lang="sv-SE" sz="1500" dirty="0">
                <a:cs typeface="Arial" panose="020B0604020202020204" pitchFamily="34" charset="0"/>
              </a:rPr>
              <a:t>Något fel</a:t>
            </a:r>
          </a:p>
        </p:txBody>
      </p:sp>
      <p:sp>
        <p:nvSpPr>
          <p:cNvPr id="15" name="Rektangel: rundade hörn 14">
            <a:extLst>
              <a:ext uri="{FF2B5EF4-FFF2-40B4-BE49-F238E27FC236}">
                <a16:creationId xmlns:a16="http://schemas.microsoft.com/office/drawing/2014/main" id="{3EC2DBF4-D952-DC73-116E-FA418A1B91FC}"/>
              </a:ext>
            </a:extLst>
          </p:cNvPr>
          <p:cNvSpPr/>
          <p:nvPr/>
        </p:nvSpPr>
        <p:spPr>
          <a:xfrm>
            <a:off x="3834489" y="1844315"/>
            <a:ext cx="1683051" cy="628099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bIns="108000" rtlCol="0" anchor="ctr"/>
          <a:lstStyle/>
          <a:p>
            <a:pPr algn="ctr"/>
            <a:r>
              <a:rPr lang="sv-SE" sz="1500" dirty="0">
                <a:cs typeface="Arial" panose="020B0604020202020204" pitchFamily="34" charset="0"/>
              </a:rPr>
              <a:t>Nedstämdhet</a:t>
            </a:r>
          </a:p>
        </p:txBody>
      </p:sp>
      <p:sp>
        <p:nvSpPr>
          <p:cNvPr id="16" name="Rektangel: rundade hörn 15">
            <a:extLst>
              <a:ext uri="{FF2B5EF4-FFF2-40B4-BE49-F238E27FC236}">
                <a16:creationId xmlns:a16="http://schemas.microsoft.com/office/drawing/2014/main" id="{B618AF91-6CE8-72B1-1F5C-5E49D8DB1B1E}"/>
              </a:ext>
            </a:extLst>
          </p:cNvPr>
          <p:cNvSpPr/>
          <p:nvPr/>
        </p:nvSpPr>
        <p:spPr>
          <a:xfrm>
            <a:off x="371849" y="2584628"/>
            <a:ext cx="1539087" cy="628099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bIns="108000" rtlCol="0" anchor="ctr"/>
          <a:lstStyle/>
          <a:p>
            <a:pPr algn="ctr"/>
            <a:r>
              <a:rPr lang="sv-SE" sz="1500" dirty="0">
                <a:cs typeface="Arial" panose="020B0604020202020204" pitchFamily="34" charset="0"/>
              </a:rPr>
              <a:t>Utsatthet</a:t>
            </a:r>
          </a:p>
        </p:txBody>
      </p:sp>
      <p:sp>
        <p:nvSpPr>
          <p:cNvPr id="17" name="Rektangel: rundade hörn 16">
            <a:extLst>
              <a:ext uri="{FF2B5EF4-FFF2-40B4-BE49-F238E27FC236}">
                <a16:creationId xmlns:a16="http://schemas.microsoft.com/office/drawing/2014/main" id="{63554C1C-886C-FCF7-18CA-65B297371EFA}"/>
              </a:ext>
            </a:extLst>
          </p:cNvPr>
          <p:cNvSpPr/>
          <p:nvPr/>
        </p:nvSpPr>
        <p:spPr>
          <a:xfrm>
            <a:off x="8781460" y="2607807"/>
            <a:ext cx="1822262" cy="628099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bIns="108000" rtlCol="0" anchor="ctr"/>
          <a:lstStyle/>
          <a:p>
            <a:pPr algn="ctr"/>
            <a:r>
              <a:rPr lang="sv-SE" sz="1500" dirty="0">
                <a:cs typeface="Arial" panose="020B0604020202020204" pitchFamily="34" charset="0"/>
              </a:rPr>
              <a:t>Självmedicinering</a:t>
            </a:r>
          </a:p>
        </p:txBody>
      </p:sp>
      <p:sp>
        <p:nvSpPr>
          <p:cNvPr id="19" name="Rektangel: rundade hörn 18">
            <a:extLst>
              <a:ext uri="{FF2B5EF4-FFF2-40B4-BE49-F238E27FC236}">
                <a16:creationId xmlns:a16="http://schemas.microsoft.com/office/drawing/2014/main" id="{B598CA4D-01C2-16C5-95ED-0D24885BBBBC}"/>
              </a:ext>
            </a:extLst>
          </p:cNvPr>
          <p:cNvSpPr/>
          <p:nvPr/>
        </p:nvSpPr>
        <p:spPr>
          <a:xfrm>
            <a:off x="6910312" y="2584631"/>
            <a:ext cx="1683051" cy="628099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bIns="108000" rtlCol="0" anchor="ctr"/>
          <a:lstStyle/>
          <a:p>
            <a:pPr algn="ctr"/>
            <a:r>
              <a:rPr lang="sv-SE" sz="1500" dirty="0">
                <a:cs typeface="Arial" panose="020B0604020202020204" pitchFamily="34" charset="0"/>
              </a:rPr>
              <a:t>Depressioner</a:t>
            </a:r>
          </a:p>
        </p:txBody>
      </p:sp>
      <p:sp>
        <p:nvSpPr>
          <p:cNvPr id="20" name="Rektangel: rundade hörn 19">
            <a:extLst>
              <a:ext uri="{FF2B5EF4-FFF2-40B4-BE49-F238E27FC236}">
                <a16:creationId xmlns:a16="http://schemas.microsoft.com/office/drawing/2014/main" id="{3F5BD6D4-AF7B-0ADA-6DDA-2998C10E8434}"/>
              </a:ext>
            </a:extLst>
          </p:cNvPr>
          <p:cNvSpPr/>
          <p:nvPr/>
        </p:nvSpPr>
        <p:spPr>
          <a:xfrm>
            <a:off x="6910313" y="3334388"/>
            <a:ext cx="1683051" cy="628099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bIns="108000" rtlCol="0" anchor="ctr"/>
          <a:lstStyle/>
          <a:p>
            <a:pPr algn="ctr"/>
            <a:r>
              <a:rPr lang="sv-SE" sz="1500" dirty="0">
                <a:cs typeface="Arial" panose="020B0604020202020204" pitchFamily="34" charset="0"/>
              </a:rPr>
              <a:t>Panikångest</a:t>
            </a:r>
          </a:p>
        </p:txBody>
      </p:sp>
      <p:sp>
        <p:nvSpPr>
          <p:cNvPr id="21" name="Rektangel: rundade hörn 20">
            <a:extLst>
              <a:ext uri="{FF2B5EF4-FFF2-40B4-BE49-F238E27FC236}">
                <a16:creationId xmlns:a16="http://schemas.microsoft.com/office/drawing/2014/main" id="{A62BDCF3-FA20-A7AF-D623-3305FD7666F9}"/>
              </a:ext>
            </a:extLst>
          </p:cNvPr>
          <p:cNvSpPr/>
          <p:nvPr/>
        </p:nvSpPr>
        <p:spPr>
          <a:xfrm>
            <a:off x="6910311" y="1831732"/>
            <a:ext cx="1683051" cy="628099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bIns="108000" rtlCol="0" anchor="ctr"/>
          <a:lstStyle/>
          <a:p>
            <a:pPr algn="ctr"/>
            <a:r>
              <a:rPr lang="sv-SE" sz="1500" dirty="0">
                <a:cs typeface="Arial" panose="020B0604020202020204" pitchFamily="34" charset="0"/>
              </a:rPr>
              <a:t>Tomhet/självhat</a:t>
            </a:r>
          </a:p>
        </p:txBody>
      </p:sp>
      <p:sp>
        <p:nvSpPr>
          <p:cNvPr id="22" name="Rektangel: rundade hörn 21">
            <a:extLst>
              <a:ext uri="{FF2B5EF4-FFF2-40B4-BE49-F238E27FC236}">
                <a16:creationId xmlns:a16="http://schemas.microsoft.com/office/drawing/2014/main" id="{F405AE59-D4CA-7AFB-147C-B036DDC1E2FE}"/>
              </a:ext>
            </a:extLst>
          </p:cNvPr>
          <p:cNvSpPr/>
          <p:nvPr/>
        </p:nvSpPr>
        <p:spPr>
          <a:xfrm>
            <a:off x="8780461" y="3343977"/>
            <a:ext cx="1914712" cy="628099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bIns="108000" rtlCol="0" anchor="ctr"/>
          <a:lstStyle/>
          <a:p>
            <a:pPr algn="ctr"/>
            <a:r>
              <a:rPr lang="sv-SE" sz="1500" dirty="0">
                <a:cs typeface="Arial" panose="020B0604020202020204" pitchFamily="34" charset="0"/>
              </a:rPr>
              <a:t>Självskadebeteende</a:t>
            </a:r>
          </a:p>
        </p:txBody>
      </p:sp>
      <p:sp>
        <p:nvSpPr>
          <p:cNvPr id="23" name="Rektangel: rundade hörn 22">
            <a:extLst>
              <a:ext uri="{FF2B5EF4-FFF2-40B4-BE49-F238E27FC236}">
                <a16:creationId xmlns:a16="http://schemas.microsoft.com/office/drawing/2014/main" id="{6DCE9F1D-E954-E3B0-3E2A-1ED8B0D5E4D4}"/>
              </a:ext>
            </a:extLst>
          </p:cNvPr>
          <p:cNvSpPr/>
          <p:nvPr/>
        </p:nvSpPr>
        <p:spPr>
          <a:xfrm>
            <a:off x="8781460" y="1844316"/>
            <a:ext cx="1683051" cy="628099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bIns="108000" rtlCol="0" anchor="ctr"/>
          <a:lstStyle/>
          <a:p>
            <a:pPr algn="ctr"/>
            <a:r>
              <a:rPr lang="sv-SE" sz="1500" dirty="0">
                <a:cs typeface="Arial" panose="020B0604020202020204" pitchFamily="34" charset="0"/>
              </a:rPr>
              <a:t>Övergrepp</a:t>
            </a:r>
          </a:p>
        </p:txBody>
      </p:sp>
      <p:sp>
        <p:nvSpPr>
          <p:cNvPr id="24" name="Rektangel: rundade hörn 23">
            <a:extLst>
              <a:ext uri="{FF2B5EF4-FFF2-40B4-BE49-F238E27FC236}">
                <a16:creationId xmlns:a16="http://schemas.microsoft.com/office/drawing/2014/main" id="{694DB1C3-1730-55DF-FFF3-B919A2C4B82D}"/>
              </a:ext>
            </a:extLst>
          </p:cNvPr>
          <p:cNvSpPr/>
          <p:nvPr/>
        </p:nvSpPr>
        <p:spPr>
          <a:xfrm>
            <a:off x="371849" y="1831732"/>
            <a:ext cx="1543222" cy="628099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bIns="108000" rtlCol="0" anchor="ctr"/>
          <a:lstStyle/>
          <a:p>
            <a:pPr algn="ctr"/>
            <a:r>
              <a:rPr lang="sv-SE" sz="1500" dirty="0">
                <a:cs typeface="Arial" panose="020B0604020202020204" pitchFamily="34" charset="0"/>
              </a:rPr>
              <a:t>Pappa dör</a:t>
            </a:r>
          </a:p>
        </p:txBody>
      </p:sp>
    </p:spTree>
    <p:extLst>
      <p:ext uri="{BB962C8B-B14F-4D97-AF65-F5344CB8AC3E}">
        <p14:creationId xmlns:p14="http://schemas.microsoft.com/office/powerpoint/2010/main" val="2683326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F5CD79-F2C1-DC2C-6E91-7519F4FA3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hjälpte?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26BBFEEB-A0B9-6DD4-5ADC-4C1A328D8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5</a:t>
            </a:fld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3DE115B-C08D-5141-E225-04189B0CA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95E7-569F-4A50-B2B1-EC01C79F322A}" type="datetime1">
              <a:rPr lang="sv-SE" smtClean="0"/>
              <a:t>2026-04-27</a:t>
            </a:fld>
            <a:endParaRPr lang="sv-SE" dirty="0"/>
          </a:p>
        </p:txBody>
      </p:sp>
      <p:grpSp>
        <p:nvGrpSpPr>
          <p:cNvPr id="23" name="Grupp 22">
            <a:extLst>
              <a:ext uri="{FF2B5EF4-FFF2-40B4-BE49-F238E27FC236}">
                <a16:creationId xmlns:a16="http://schemas.microsoft.com/office/drawing/2014/main" id="{35FF3D0F-612F-FF38-396D-C719FFAD21CA}"/>
              </a:ext>
            </a:extLst>
          </p:cNvPr>
          <p:cNvGrpSpPr/>
          <p:nvPr/>
        </p:nvGrpSpPr>
        <p:grpSpPr>
          <a:xfrm>
            <a:off x="2255660" y="2322006"/>
            <a:ext cx="8881729" cy="1002830"/>
            <a:chOff x="2255660" y="2322006"/>
            <a:chExt cx="8881729" cy="1002830"/>
          </a:xfrm>
        </p:grpSpPr>
        <p:pic>
          <p:nvPicPr>
            <p:cNvPr id="18" name="Bild 17" descr="Sjukhus kontur">
              <a:extLst>
                <a:ext uri="{FF2B5EF4-FFF2-40B4-BE49-F238E27FC236}">
                  <a16:creationId xmlns:a16="http://schemas.microsoft.com/office/drawing/2014/main" id="{F87F3814-0980-1DF4-9745-3AAA93E9DF1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255660" y="2322006"/>
              <a:ext cx="914400" cy="914400"/>
            </a:xfrm>
            <a:prstGeom prst="rect">
              <a:avLst/>
            </a:prstGeom>
          </p:spPr>
        </p:pic>
        <p:pic>
          <p:nvPicPr>
            <p:cNvPr id="19" name="Bild 18" descr="Öppen hand kontur">
              <a:extLst>
                <a:ext uri="{FF2B5EF4-FFF2-40B4-BE49-F238E27FC236}">
                  <a16:creationId xmlns:a16="http://schemas.microsoft.com/office/drawing/2014/main" id="{D3E4E263-0403-6CE0-EA42-473E569BBCF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802739" y="2410436"/>
              <a:ext cx="914400" cy="914400"/>
            </a:xfrm>
            <a:prstGeom prst="rect">
              <a:avLst/>
            </a:prstGeom>
          </p:spPr>
        </p:pic>
        <p:pic>
          <p:nvPicPr>
            <p:cNvPr id="20" name="Bild 19" descr="Grupp kontur">
              <a:extLst>
                <a:ext uri="{FF2B5EF4-FFF2-40B4-BE49-F238E27FC236}">
                  <a16:creationId xmlns:a16="http://schemas.microsoft.com/office/drawing/2014/main" id="{53BB7A62-0455-5C03-F689-E7A8BABD767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512864" y="2366749"/>
              <a:ext cx="914400" cy="914400"/>
            </a:xfrm>
            <a:prstGeom prst="rect">
              <a:avLst/>
            </a:prstGeom>
          </p:spPr>
        </p:pic>
        <p:pic>
          <p:nvPicPr>
            <p:cNvPr id="21" name="Bild 20" descr="Glödlampa och kugghjul kontur">
              <a:extLst>
                <a:ext uri="{FF2B5EF4-FFF2-40B4-BE49-F238E27FC236}">
                  <a16:creationId xmlns:a16="http://schemas.microsoft.com/office/drawing/2014/main" id="{AF74F8BF-06F6-092C-DE08-3C0A3300CCE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10222989" y="2341596"/>
              <a:ext cx="914400" cy="914400"/>
            </a:xfrm>
            <a:prstGeom prst="rect">
              <a:avLst/>
            </a:prstGeom>
          </p:spPr>
        </p:pic>
      </p:grpSp>
      <p:sp>
        <p:nvSpPr>
          <p:cNvPr id="22" name="Pil: höger 21">
            <a:extLst>
              <a:ext uri="{FF2B5EF4-FFF2-40B4-BE49-F238E27FC236}">
                <a16:creationId xmlns:a16="http://schemas.microsoft.com/office/drawing/2014/main" id="{97D576C1-ADA6-1559-A116-98F06937EA9A}"/>
              </a:ext>
            </a:extLst>
          </p:cNvPr>
          <p:cNvSpPr/>
          <p:nvPr/>
        </p:nvSpPr>
        <p:spPr>
          <a:xfrm>
            <a:off x="679733" y="4816604"/>
            <a:ext cx="10514408" cy="880946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Återhämtning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51941B17-3E51-9406-1399-0346C3058A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6110408"/>
              </p:ext>
            </p:extLst>
          </p:nvPr>
        </p:nvGraphicFramePr>
        <p:xfrm>
          <a:off x="552848" y="3275585"/>
          <a:ext cx="10584541" cy="14390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</p:spTree>
    <p:extLst>
      <p:ext uri="{BB962C8B-B14F-4D97-AF65-F5344CB8AC3E}">
        <p14:creationId xmlns:p14="http://schemas.microsoft.com/office/powerpoint/2010/main" val="3820328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Graphic spid="5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B638D9-3118-5BE7-B4C3-EF07A304B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Så mycket annat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10AF948-A5DC-DB35-C128-2A0C5E326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Kreativ, smart, rolig, omtänksam, storasyster, faster, fru, kompis, driven men också lat, engagerad, feminist, undersköterska och mycket mer.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Har räkor och blåsfiskar som husdjur </a:t>
            </a:r>
            <a:r>
              <a:rPr lang="sv-SE" dirty="0">
                <a:sym typeface="Wingdings" panose="05000000000000000000" pitchFamily="2" charset="2"/>
              </a:rPr>
              <a:t></a:t>
            </a:r>
            <a:endParaRPr lang="sv-SE" dirty="0"/>
          </a:p>
          <a:p>
            <a:endParaRPr lang="sv-SE" dirty="0"/>
          </a:p>
        </p:txBody>
      </p:sp>
      <p:pic>
        <p:nvPicPr>
          <p:cNvPr id="10" name="Platshållare för bild 9">
            <a:extLst>
              <a:ext uri="{FF2B5EF4-FFF2-40B4-BE49-F238E27FC236}">
                <a16:creationId xmlns:a16="http://schemas.microsoft.com/office/drawing/2014/main" id="{DB917E4C-44A7-C17A-9546-0069D7DA1317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/>
          <a:srcRect l="-28" t="9426" r="28" b="18386"/>
          <a:stretch>
            <a:fillRect/>
          </a:stretch>
        </p:blipFill>
        <p:spPr>
          <a:xfrm>
            <a:off x="6275388" y="287343"/>
            <a:ext cx="5581650" cy="5589582"/>
          </a:xfrm>
        </p:spPr>
      </p:pic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E1191A6-56D3-65A5-B643-DC633BA4BF6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pPr/>
              <a:t>6</a:t>
            </a:fld>
            <a:endParaRPr lang="sv-SE" dirty="0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2170605C-E64A-C74C-6177-EC76B67A0D2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DB35BBB-3C7F-4055-AA3E-1D89D8047F90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C8D8C5E1-9CB6-A6F8-37E1-9E1D1A394D1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 dirty="0"/>
              <a:t>Foto: Privat</a:t>
            </a:r>
          </a:p>
        </p:txBody>
      </p:sp>
    </p:spTree>
    <p:extLst>
      <p:ext uri="{BB962C8B-B14F-4D97-AF65-F5344CB8AC3E}">
        <p14:creationId xmlns:p14="http://schemas.microsoft.com/office/powerpoint/2010/main" val="4002106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3FD8DB-FEEA-71F4-4C4A-BCEF1F608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Tack!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5CA599F-BA26-04DE-B37F-EAA1B28906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/>
              <a:t>Kontaktuppgifter:</a:t>
            </a:r>
            <a:r>
              <a:rPr lang="sv-SE" dirty="0"/>
              <a:t> </a:t>
            </a:r>
          </a:p>
          <a:p>
            <a:pPr marL="0" indent="0">
              <a:buNone/>
            </a:pPr>
            <a:r>
              <a:rPr lang="sv-SE" dirty="0"/>
              <a:t>Inka Rodriguez</a:t>
            </a:r>
          </a:p>
          <a:p>
            <a:pPr marL="0" indent="0">
              <a:buNone/>
            </a:pPr>
            <a:r>
              <a:rPr lang="sv-SE" dirty="0"/>
              <a:t>08-123 483 42</a:t>
            </a:r>
          </a:p>
          <a:p>
            <a:pPr marL="0" indent="0">
              <a:buNone/>
            </a:pPr>
            <a:r>
              <a:rPr lang="sv-SE" dirty="0">
                <a:hlinkClick r:id="rId2"/>
              </a:rPr>
              <a:t>inka.helispaa-rodriguez@regionstockholm.se</a:t>
            </a:r>
            <a:r>
              <a:rPr lang="sv-SE" dirty="0"/>
              <a:t> 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5B333C2C-C2FC-5B16-04F5-E31AE176F54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6C0C02C-27BD-4009-987A-4F44E2752CB2}" type="datetime1">
              <a:rPr lang="sv-SE" smtClean="0"/>
              <a:t>2026-04-27</a:t>
            </a:fld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863A9D0-FC1F-E3DD-C4F1-7C345AC23ED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pPr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986041"/>
      </p:ext>
    </p:extLst>
  </p:cSld>
  <p:clrMapOvr>
    <a:masterClrMapping/>
  </p:clrMapOvr>
</p:sld>
</file>

<file path=ppt/theme/theme1.xml><?xml version="1.0" encoding="utf-8"?>
<a:theme xmlns:a="http://schemas.openxmlformats.org/drawingml/2006/main" name="Region Stockholm">
  <a:themeElements>
    <a:clrScheme name="Region Stockholm - Blå">
      <a:dk1>
        <a:sysClr val="windowText" lastClr="000000"/>
      </a:dk1>
      <a:lt1>
        <a:sysClr val="window" lastClr="FFFFFF"/>
      </a:lt1>
      <a:dk2>
        <a:srgbClr val="404040"/>
      </a:dk2>
      <a:lt2>
        <a:srgbClr val="F8F7F6"/>
      </a:lt2>
      <a:accent1>
        <a:srgbClr val="002D5A"/>
      </a:accent1>
      <a:accent2>
        <a:srgbClr val="00538F"/>
      </a:accent2>
      <a:accent3>
        <a:srgbClr val="00AEEF"/>
      </a:accent3>
      <a:accent4>
        <a:srgbClr val="646E72"/>
      </a:accent4>
      <a:accent5>
        <a:srgbClr val="89D4FA"/>
      </a:accent5>
      <a:accent6>
        <a:srgbClr val="E7F3F9"/>
      </a:accent6>
      <a:hlink>
        <a:srgbClr val="00AEEF"/>
      </a:hlink>
      <a:folHlink>
        <a:srgbClr val="00538F"/>
      </a:folHlink>
    </a:clrScheme>
    <a:fontScheme name="Region Stockholm">
      <a:majorFont>
        <a:latin typeface="Aptos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bIns="108000" rtlCol="0" anchor="ctr"/>
      <a:lstStyle>
        <a:defPPr algn="ctr">
          <a:defRPr sz="1500" dirty="0" err="1"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500" dirty="0" err="1"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3" id="{4AFB3F80-1BA9-234F-8E50-550289A6B338}" vid="{29308C21-8C63-714B-BCD1-DE14437D4FF0}"/>
    </a:ext>
  </a:extLst>
</a:theme>
</file>

<file path=ppt/theme/theme2.xml><?xml version="1.0" encoding="utf-8"?>
<a:theme xmlns:a="http://schemas.openxmlformats.org/drawingml/2006/main" name="Office-tema">
  <a:themeElements>
    <a:clrScheme name="Region Stockholm - Blå">
      <a:dk1>
        <a:sysClr val="windowText" lastClr="000000"/>
      </a:dk1>
      <a:lt1>
        <a:sysClr val="window" lastClr="FFFFFF"/>
      </a:lt1>
      <a:dk2>
        <a:srgbClr val="404040"/>
      </a:dk2>
      <a:lt2>
        <a:srgbClr val="F8F7F6"/>
      </a:lt2>
      <a:accent1>
        <a:srgbClr val="002D5A"/>
      </a:accent1>
      <a:accent2>
        <a:srgbClr val="00538F"/>
      </a:accent2>
      <a:accent3>
        <a:srgbClr val="00AEEF"/>
      </a:accent3>
      <a:accent4>
        <a:srgbClr val="646E72"/>
      </a:accent4>
      <a:accent5>
        <a:srgbClr val="89D4FA"/>
      </a:accent5>
      <a:accent6>
        <a:srgbClr val="E7F3F9"/>
      </a:accent6>
      <a:hlink>
        <a:srgbClr val="00AEEF"/>
      </a:hlink>
      <a:folHlink>
        <a:srgbClr val="00538F"/>
      </a:folHlink>
    </a:clrScheme>
    <a:fontScheme name="Region Stockholm">
      <a:majorFont>
        <a:latin typeface="Aptos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Region Stockholm - Blå">
      <a:dk1>
        <a:sysClr val="windowText" lastClr="000000"/>
      </a:dk1>
      <a:lt1>
        <a:sysClr val="window" lastClr="FFFFFF"/>
      </a:lt1>
      <a:dk2>
        <a:srgbClr val="404040"/>
      </a:dk2>
      <a:lt2>
        <a:srgbClr val="F8F7F6"/>
      </a:lt2>
      <a:accent1>
        <a:srgbClr val="002D5A"/>
      </a:accent1>
      <a:accent2>
        <a:srgbClr val="00538F"/>
      </a:accent2>
      <a:accent3>
        <a:srgbClr val="00AEEF"/>
      </a:accent3>
      <a:accent4>
        <a:srgbClr val="646E72"/>
      </a:accent4>
      <a:accent5>
        <a:srgbClr val="89D4FA"/>
      </a:accent5>
      <a:accent6>
        <a:srgbClr val="E7F3F9"/>
      </a:accent6>
      <a:hlink>
        <a:srgbClr val="00AEEF"/>
      </a:hlink>
      <a:folHlink>
        <a:srgbClr val="00538F"/>
      </a:folHlink>
    </a:clrScheme>
    <a:fontScheme name="Region Stockholm">
      <a:majorFont>
        <a:latin typeface="Aptos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779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3B931610-F55B-482F-8719-FC5500382874}">
  <we:reference id="33491e4f-5d38-4c24-85cb-c5144f8a0d2f" version="1.0.0.0" store="EXCatalog" storeType="EXCatalog"/>
  <we:alternateReferences/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C19B858CCCE540A2EF666D8D51C216" ma:contentTypeVersion="3" ma:contentTypeDescription="Create a new document." ma:contentTypeScope="" ma:versionID="8a9d8b5754613ebb55aaefe2b050a41a">
  <xsd:schema xmlns:xsd="http://www.w3.org/2001/XMLSchema" xmlns:xs="http://www.w3.org/2001/XMLSchema" xmlns:p="http://schemas.microsoft.com/office/2006/metadata/properties" xmlns:ns2="5d306b3e-4368-4af6-8d04-bfec1c73e42d" targetNamespace="http://schemas.microsoft.com/office/2006/metadata/properties" ma:root="true" ma:fieldsID="c5805c7ae051bb0d582e1b144e6b0abd" ns2:_="">
    <xsd:import namespace="5d306b3e-4368-4af6-8d04-bfec1c73e4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06b3e-4368-4af6-8d04-bfec1c73e4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CEBAD6A-AFE5-46E0-9A90-AF4AB80FFB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4ABDA6A-1F6C-4B42-8544-08E5AE6AC91F}">
  <ds:schemaRefs>
    <ds:schemaRef ds:uri="http://schemas.openxmlformats.org/package/2006/metadata/core-properties"/>
    <ds:schemaRef ds:uri="5e88671f-f3e5-4bfe-bce3-b43a49c7c60a"/>
    <ds:schemaRef ds:uri="e54ffb39-d626-48a7-a92f-ca20dcdc99f4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dcmitype/"/>
    <ds:schemaRef ds:uri="http://purl.org/dc/terms/"/>
    <ds:schemaRef ds:uri="http://www.w3.org/XML/1998/namespace"/>
    <ds:schemaRef ds:uri="http://schemas.microsoft.com/office/2006/metadata/properties"/>
    <ds:schemaRef ds:uri="d7532cd0-e888-47d6-8f58-db0210f25002"/>
    <ds:schemaRef ds:uri="10c3a147-0d64-46aa-a281-dc97358e8373"/>
    <ds:schemaRef ds:uri="8f338f67-29b5-46b6-b282-1a436408b318"/>
    <ds:schemaRef ds:uri="03ab0caa-3277-419f-8d3e-ec143247281e"/>
  </ds:schemaRefs>
</ds:datastoreItem>
</file>

<file path=customXml/itemProps3.xml><?xml version="1.0" encoding="utf-8"?>
<ds:datastoreItem xmlns:ds="http://schemas.openxmlformats.org/officeDocument/2006/customXml" ds:itemID="{34781209-D74A-4A41-9748-D3A81426752C}"/>
</file>

<file path=docProps/app.xml><?xml version="1.0" encoding="utf-8"?>
<Properties xmlns="http://schemas.openxmlformats.org/officeDocument/2006/extended-properties" xmlns:vt="http://schemas.openxmlformats.org/officeDocument/2006/docPropsVTypes">
  <Template>Presentation_blå_Region Stockholm</Template>
  <TotalTime>474</TotalTime>
  <Words>181</Words>
  <Application>Microsoft Office PowerPoint</Application>
  <PresentationFormat>Bredbild</PresentationFormat>
  <Paragraphs>68</Paragraphs>
  <Slides>7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2" baseType="lpstr">
      <vt:lpstr>Aptos</vt:lpstr>
      <vt:lpstr>Arial</vt:lpstr>
      <vt:lpstr>Calibri</vt:lpstr>
      <vt:lpstr>Wingdings</vt:lpstr>
      <vt:lpstr>Region Stockholm</vt:lpstr>
      <vt:lpstr>EIPS – Återhämtning utifrån ett patientperspektiv</vt:lpstr>
      <vt:lpstr>Delaktighetssamordnare (DELSAM)</vt:lpstr>
      <vt:lpstr>Patientbakgrund</vt:lpstr>
      <vt:lpstr>Patientbakgrund</vt:lpstr>
      <vt:lpstr>Vad hjälpte?</vt:lpstr>
      <vt:lpstr>Så mycket annat</vt:lpstr>
      <vt:lpstr>Tack!</vt:lpstr>
    </vt:vector>
  </TitlesOfParts>
  <Company>SLSO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Inka Helispää Rodriguez</dc:creator>
  <cp:lastModifiedBy>Inka Helispää Rodriguez</cp:lastModifiedBy>
  <cp:revision>12</cp:revision>
  <dcterms:created xsi:type="dcterms:W3CDTF">2026-03-06T13:43:45Z</dcterms:created>
  <dcterms:modified xsi:type="dcterms:W3CDTF">2026-04-27T12:27:50Z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0x01010091C19B858CCCE540A2EF666D8D51C216</vt:lpwstr>
  </property>
  <property fmtid="{D5CDD505-2E9C-101B-9397-08002B2CF9AE}" pid="3" name="Order">
    <vt:r8>32000</vt:r8>
  </property>
  <property fmtid="{D5CDD505-2E9C-101B-9397-08002B2CF9AE}" pid="4" name="MediaServiceImageTags">
    <vt:lpwstr/>
  </property>
  <property fmtid="{D5CDD505-2E9C-101B-9397-08002B2CF9AE}" pid="5" name="NumCols">
    <vt:lpwstr>6</vt:lpwstr>
  </property>
  <property fmtid="{D5CDD505-2E9C-101B-9397-08002B2CF9AE}" pid="6" name="NumRows">
    <vt:lpwstr>12</vt:lpwstr>
  </property>
  <property fmtid="{D5CDD505-2E9C-101B-9397-08002B2CF9AE}" pid="7" name="ColSpacing">
    <vt:lpwstr>1</vt:lpwstr>
  </property>
  <property fmtid="{D5CDD505-2E9C-101B-9397-08002B2CF9AE}" pid="8" name="RowSpacing">
    <vt:lpwstr>0,4</vt:lpwstr>
  </property>
  <property fmtid="{D5CDD505-2E9C-101B-9397-08002B2CF9AE}" pid="9" name="Mall">
    <vt:lpwstr>2</vt:lpwstr>
  </property>
  <property fmtid="{D5CDD505-2E9C-101B-9397-08002B2CF9AE}" pid="10" name="Mleft">
    <vt:lpwstr>2,4</vt:lpwstr>
  </property>
  <property fmtid="{D5CDD505-2E9C-101B-9397-08002B2CF9AE}" pid="11" name="Mright">
    <vt:lpwstr>2,4</vt:lpwstr>
  </property>
  <property fmtid="{D5CDD505-2E9C-101B-9397-08002B2CF9AE}" pid="12" name="Mtop">
    <vt:lpwstr>0,8</vt:lpwstr>
  </property>
  <property fmtid="{D5CDD505-2E9C-101B-9397-08002B2CF9AE}" pid="13" name="Mbot">
    <vt:lpwstr>0,8</vt:lpwstr>
  </property>
</Properties>
</file>