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435" r:id="rId2"/>
    <p:sldId id="495" r:id="rId3"/>
    <p:sldId id="258" r:id="rId4"/>
    <p:sldId id="259" r:id="rId5"/>
    <p:sldId id="540" r:id="rId6"/>
    <p:sldId id="513" r:id="rId7"/>
    <p:sldId id="518" r:id="rId8"/>
    <p:sldId id="263" r:id="rId9"/>
    <p:sldId id="523" r:id="rId10"/>
    <p:sldId id="533" r:id="rId11"/>
    <p:sldId id="434" r:id="rId12"/>
  </p:sldIdLst>
  <p:sldSz cx="18288000" cy="10287000"/>
  <p:notesSz cx="6858000" cy="9144000"/>
  <p:embeddedFontLst>
    <p:embeddedFont>
      <p:font typeface="Calibri (MS)" panose="020B0604020202020204" charset="0"/>
      <p:regular r:id="rId14"/>
    </p:embeddedFont>
    <p:embeddedFont>
      <p:font typeface="Calibri (MS) Bold" panose="020B0604020202020204" charset="0"/>
      <p:regular r:id="rId15"/>
      <p:bold r:id="rId16"/>
    </p:embeddedFont>
    <p:embeddedFont>
      <p:font typeface="Calibri (MS) Italics" panose="020B0604020202020204" charset="0"/>
      <p:regular r:id="rId17"/>
      <p:italic r:id="rId18"/>
    </p:embeddedFont>
    <p:embeddedFont>
      <p:font typeface="Calibri Italic" panose="020F05020202040A0204" pitchFamily="34" charset="0"/>
      <p: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Georgia Bold" panose="02040802050405020203" pitchFamily="18" charset="0"/>
      <p:regular r:id="rId24"/>
      <p:bold r:id="rId25"/>
      <p:italic r:id="rId26"/>
      <p:boldItalic r:id="rId27"/>
    </p:embeddedFont>
    <p:embeddedFont>
      <p:font typeface="Georgia Bold Italic" panose="02040802050405090203" pitchFamily="18" charset="0"/>
      <p:bold r:id="rId28"/>
      <p:italic r:id="rId29"/>
      <p:boldItalic r:id="rId30"/>
    </p:embeddedFont>
    <p:embeddedFont>
      <p:font typeface="Georgia Bold Italics" panose="020B0604020202020204" charset="0"/>
      <p:regular r:id="rId31"/>
      <p:bold r:id="rId32"/>
      <p:italic r:id="rId33"/>
      <p:boldItalic r:id="rId34"/>
    </p:embeddedFont>
    <p:embeddedFont>
      <p:font typeface="Georgia Italic" panose="02040502050405090303" pitchFamily="18" charset="0"/>
      <p:bold r:id="rId35"/>
      <p:italic r:id="rId36"/>
      <p:boldItalic r:id="rId37"/>
    </p:embeddedFont>
    <p:embeddedFont>
      <p:font typeface="Georgia Italics" panose="020B0604020202020204" charset="0"/>
      <p:regular r:id="rId38"/>
      <p:bold r:id="rId39"/>
      <p:italic r:id="rId40"/>
      <p:boldItalic r:id="rId41"/>
    </p:embeddedFont>
    <p:embeddedFont>
      <p:font typeface="Recoleta Bold" panose="020B0604020202020204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9CCD6-7809-4AF6-B4B6-CC5744DA8AB0}" v="2" dt="2026-05-02T12:18:47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599" autoAdjust="0"/>
  </p:normalViewPr>
  <p:slideViewPr>
    <p:cSldViewPr>
      <p:cViewPr varScale="1">
        <p:scale>
          <a:sx n="62" d="100"/>
          <a:sy n="62" d="100"/>
        </p:scale>
        <p:origin x="96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theme" Target="theme/theme1.xml"/><Relationship Id="rId20" Type="http://schemas.openxmlformats.org/officeDocument/2006/relationships/font" Target="fonts/font7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engtsson" userId="48f97a6b5f2ce762" providerId="LiveId" clId="{41031BA2-5537-4BE1-9BB2-D361AA37FE39}"/>
    <pc:docChg chg="custSel addSld delSld modSld">
      <pc:chgData name="Dan Bengtsson" userId="48f97a6b5f2ce762" providerId="LiveId" clId="{41031BA2-5537-4BE1-9BB2-D361AA37FE39}" dt="2026-04-28T06:47:43.111" v="52"/>
      <pc:docMkLst>
        <pc:docMk/>
      </pc:docMkLst>
      <pc:sldChg chg="modSp mod">
        <pc:chgData name="Dan Bengtsson" userId="48f97a6b5f2ce762" providerId="LiveId" clId="{41031BA2-5537-4BE1-9BB2-D361AA37FE39}" dt="2026-04-28T06:36:05.386" v="43" actId="403"/>
        <pc:sldMkLst>
          <pc:docMk/>
          <pc:sldMk cId="3297329386" sldId="435"/>
        </pc:sldMkLst>
        <pc:spChg chg="mod">
          <ac:chgData name="Dan Bengtsson" userId="48f97a6b5f2ce762" providerId="LiveId" clId="{41031BA2-5537-4BE1-9BB2-D361AA37FE39}" dt="2026-04-28T06:36:05.386" v="43" actId="403"/>
          <ac:spMkLst>
            <pc:docMk/>
            <pc:sldMk cId="3297329386" sldId="435"/>
            <ac:spMk id="6" creationId="{00000000-0000-0000-0000-000000000000}"/>
          </ac:spMkLst>
        </pc:spChg>
        <pc:spChg chg="mod">
          <ac:chgData name="Dan Bengtsson" userId="48f97a6b5f2ce762" providerId="LiveId" clId="{41031BA2-5537-4BE1-9BB2-D361AA37FE39}" dt="2026-04-28T06:35:34.887" v="37" actId="20577"/>
          <ac:spMkLst>
            <pc:docMk/>
            <pc:sldMk cId="3297329386" sldId="435"/>
            <ac:spMk id="7" creationId="{00000000-0000-0000-0000-000000000000}"/>
          </ac:spMkLst>
        </pc:spChg>
      </pc:sldChg>
      <pc:sldChg chg="add">
        <pc:chgData name="Dan Bengtsson" userId="48f97a6b5f2ce762" providerId="LiveId" clId="{41031BA2-5537-4BE1-9BB2-D361AA37FE39}" dt="2026-04-28T06:47:43.045" v="51"/>
        <pc:sldMkLst>
          <pc:docMk/>
          <pc:sldMk cId="1017227511" sldId="495"/>
        </pc:sldMkLst>
      </pc:sldChg>
    </pc:docChg>
  </pc:docChgLst>
  <pc:docChgLst>
    <pc:chgData name="Dan Bengtsson" userId="48f97a6b5f2ce762" providerId="LiveId" clId="{C26E4487-2FA0-470D-8E19-028678E11001}"/>
    <pc:docChg chg="undo custSel addSld delSld modSld sldOrd">
      <pc:chgData name="Dan Bengtsson" userId="48f97a6b5f2ce762" providerId="LiveId" clId="{C26E4487-2FA0-470D-8E19-028678E11001}" dt="2026-05-02T13:37:45.486" v="2597" actId="20577"/>
      <pc:docMkLst>
        <pc:docMk/>
      </pc:docMkLst>
      <pc:sldChg chg="modSp mod">
        <pc:chgData name="Dan Bengtsson" userId="48f97a6b5f2ce762" providerId="LiveId" clId="{C26E4487-2FA0-470D-8E19-028678E11001}" dt="2026-04-28T19:41:42.254" v="849" actId="1036"/>
        <pc:sldMkLst>
          <pc:docMk/>
          <pc:sldMk cId="0" sldId="258"/>
        </pc:sldMkLst>
        <pc:spChg chg="mod">
          <ac:chgData name="Dan Bengtsson" userId="48f97a6b5f2ce762" providerId="LiveId" clId="{C26E4487-2FA0-470D-8E19-028678E11001}" dt="2026-04-26T13:03:29.191" v="15" actId="207"/>
          <ac:spMkLst>
            <pc:docMk/>
            <pc:sldMk cId="0" sldId="258"/>
            <ac:spMk id="44" creationId="{00000000-0000-0000-0000-000000000000}"/>
          </ac:spMkLst>
        </pc:spChg>
        <pc:grpChg chg="mod">
          <ac:chgData name="Dan Bengtsson" userId="48f97a6b5f2ce762" providerId="LiveId" clId="{C26E4487-2FA0-470D-8E19-028678E11001}" dt="2026-04-28T19:41:42.254" v="849" actId="1036"/>
          <ac:grpSpMkLst>
            <pc:docMk/>
            <pc:sldMk cId="0" sldId="258"/>
            <ac:grpSpMk id="34" creationId="{00000000-0000-0000-0000-000000000000}"/>
          </ac:grpSpMkLst>
        </pc:grpChg>
        <pc:grpChg chg="mod">
          <ac:chgData name="Dan Bengtsson" userId="48f97a6b5f2ce762" providerId="LiveId" clId="{C26E4487-2FA0-470D-8E19-028678E11001}" dt="2026-04-28T19:41:35.163" v="845" actId="1076"/>
          <ac:grpSpMkLst>
            <pc:docMk/>
            <pc:sldMk cId="0" sldId="258"/>
            <ac:grpSpMk id="36" creationId="{00000000-0000-0000-0000-000000000000}"/>
          </ac:grpSpMkLst>
        </pc:grpChg>
      </pc:sldChg>
      <pc:sldChg chg="delSp modSp mod">
        <pc:chgData name="Dan Bengtsson" userId="48f97a6b5f2ce762" providerId="LiveId" clId="{C26E4487-2FA0-470D-8E19-028678E11001}" dt="2026-04-28T19:47:16.476" v="862"/>
        <pc:sldMkLst>
          <pc:docMk/>
          <pc:sldMk cId="0" sldId="259"/>
        </pc:sldMkLst>
        <pc:spChg chg="mod">
          <ac:chgData name="Dan Bengtsson" userId="48f97a6b5f2ce762" providerId="LiveId" clId="{C26E4487-2FA0-470D-8E19-028678E11001}" dt="2026-04-28T19:47:07.495" v="861"/>
          <ac:spMkLst>
            <pc:docMk/>
            <pc:sldMk cId="0" sldId="259"/>
            <ac:spMk id="6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47:16.476" v="862"/>
          <ac:spMkLst>
            <pc:docMk/>
            <pc:sldMk cId="0" sldId="259"/>
            <ac:spMk id="14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46:14.020" v="859"/>
          <ac:spMkLst>
            <pc:docMk/>
            <pc:sldMk cId="0" sldId="259"/>
            <ac:spMk id="98" creationId="{00000000-0000-0000-0000-000000000000}"/>
          </ac:spMkLst>
        </pc:spChg>
      </pc:sldChg>
      <pc:sldChg chg="modSp add mod">
        <pc:chgData name="Dan Bengtsson" userId="48f97a6b5f2ce762" providerId="LiveId" clId="{C26E4487-2FA0-470D-8E19-028678E11001}" dt="2026-04-26T13:27:53.535" v="100"/>
        <pc:sldMkLst>
          <pc:docMk/>
          <pc:sldMk cId="516730244" sldId="434"/>
        </pc:sldMkLst>
        <pc:spChg chg="mod">
          <ac:chgData name="Dan Bengtsson" userId="48f97a6b5f2ce762" providerId="LiveId" clId="{C26E4487-2FA0-470D-8E19-028678E11001}" dt="2026-04-26T13:25:30.138" v="91"/>
          <ac:spMkLst>
            <pc:docMk/>
            <pc:sldMk cId="516730244" sldId="434"/>
            <ac:spMk id="6" creationId="{00000000-0000-0000-0000-000000000000}"/>
          </ac:spMkLst>
        </pc:spChg>
        <pc:spChg chg="mod">
          <ac:chgData name="Dan Bengtsson" userId="48f97a6b5f2ce762" providerId="LiveId" clId="{C26E4487-2FA0-470D-8E19-028678E11001}" dt="2026-04-26T13:27:53.535" v="100"/>
          <ac:spMkLst>
            <pc:docMk/>
            <pc:sldMk cId="516730244" sldId="434"/>
            <ac:spMk id="7" creationId="{00000000-0000-0000-0000-000000000000}"/>
          </ac:spMkLst>
        </pc:spChg>
        <pc:picChg chg="mod">
          <ac:chgData name="Dan Bengtsson" userId="48f97a6b5f2ce762" providerId="LiveId" clId="{C26E4487-2FA0-470D-8E19-028678E11001}" dt="2026-04-26T13:25:30.140" v="99"/>
          <ac:picMkLst>
            <pc:docMk/>
            <pc:sldMk cId="516730244" sldId="434"/>
            <ac:picMk id="13" creationId="{016A7957-F85A-40B5-1432-FE8C87A4575F}"/>
          </ac:picMkLst>
        </pc:picChg>
      </pc:sldChg>
      <pc:sldChg chg="modSp add mod">
        <pc:chgData name="Dan Bengtsson" userId="48f97a6b5f2ce762" providerId="LiveId" clId="{C26E4487-2FA0-470D-8E19-028678E11001}" dt="2026-04-27T15:38:10.768" v="104"/>
        <pc:sldMkLst>
          <pc:docMk/>
          <pc:sldMk cId="3297329386" sldId="435"/>
        </pc:sldMkLst>
        <pc:spChg chg="mod">
          <ac:chgData name="Dan Bengtsson" userId="48f97a6b5f2ce762" providerId="LiveId" clId="{C26E4487-2FA0-470D-8E19-028678E11001}" dt="2026-04-27T15:38:10.768" v="104"/>
          <ac:spMkLst>
            <pc:docMk/>
            <pc:sldMk cId="3297329386" sldId="435"/>
            <ac:spMk id="7" creationId="{00000000-0000-0000-0000-000000000000}"/>
          </ac:spMkLst>
        </pc:spChg>
      </pc:sldChg>
      <pc:sldChg chg="modSp mod">
        <pc:chgData name="Dan Bengtsson" userId="48f97a6b5f2ce762" providerId="LiveId" clId="{C26E4487-2FA0-470D-8E19-028678E11001}" dt="2026-05-02T13:27:21.304" v="2594" actId="1076"/>
        <pc:sldMkLst>
          <pc:docMk/>
          <pc:sldMk cId="1017227511" sldId="495"/>
        </pc:sldMkLst>
        <pc:spChg chg="mod">
          <ac:chgData name="Dan Bengtsson" userId="48f97a6b5f2ce762" providerId="LiveId" clId="{C26E4487-2FA0-470D-8E19-028678E11001}" dt="2026-04-28T17:39:47.155" v="130" actId="1076"/>
          <ac:spMkLst>
            <pc:docMk/>
            <pc:sldMk cId="1017227511" sldId="495"/>
            <ac:spMk id="2" creationId="{A6C2C2B4-528C-C6EE-21C1-FA99156E8437}"/>
          </ac:spMkLst>
        </pc:spChg>
        <pc:spChg chg="mod">
          <ac:chgData name="Dan Bengtsson" userId="48f97a6b5f2ce762" providerId="LiveId" clId="{C26E4487-2FA0-470D-8E19-028678E11001}" dt="2026-04-28T17:41:01.731" v="188" actId="1076"/>
          <ac:spMkLst>
            <pc:docMk/>
            <pc:sldMk cId="1017227511" sldId="495"/>
            <ac:spMk id="301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1:43:01.105" v="1167"/>
          <ac:spMkLst>
            <pc:docMk/>
            <pc:sldMk cId="1017227511" sldId="495"/>
            <ac:spMk id="303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1:42:31.206" v="1166" actId="20577"/>
          <ac:spMkLst>
            <pc:docMk/>
            <pc:sldMk cId="1017227511" sldId="495"/>
            <ac:spMk id="305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7:41:07.384" v="190" actId="1076"/>
          <ac:spMkLst>
            <pc:docMk/>
            <pc:sldMk cId="1017227511" sldId="495"/>
            <ac:spMk id="500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7:41:14.958" v="192" actId="1076"/>
          <ac:spMkLst>
            <pc:docMk/>
            <pc:sldMk cId="1017227511" sldId="495"/>
            <ac:spMk id="501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7:41:11.541" v="191" actId="1076"/>
          <ac:spMkLst>
            <pc:docMk/>
            <pc:sldMk cId="1017227511" sldId="495"/>
            <ac:spMk id="502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7:39:38.130" v="127" actId="1076"/>
          <ac:spMkLst>
            <pc:docMk/>
            <pc:sldMk cId="1017227511" sldId="495"/>
            <ac:spMk id="6100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1:43:45.761" v="1168" actId="6549"/>
          <ac:spMkLst>
            <pc:docMk/>
            <pc:sldMk cId="1017227511" sldId="495"/>
            <ac:spMk id="6102" creationId="{00000000-0000-0000-0000-000000000000}"/>
          </ac:spMkLst>
        </pc:spChg>
        <pc:picChg chg="mod">
          <ac:chgData name="Dan Bengtsson" userId="48f97a6b5f2ce762" providerId="LiveId" clId="{C26E4487-2FA0-470D-8E19-028678E11001}" dt="2026-05-02T13:27:21.304" v="2594" actId="1076"/>
          <ac:picMkLst>
            <pc:docMk/>
            <pc:sldMk cId="1017227511" sldId="495"/>
            <ac:picMk id="3" creationId="{70027974-9945-9E5E-2493-5BC64A663215}"/>
          </ac:picMkLst>
        </pc:picChg>
      </pc:sldChg>
      <pc:sldChg chg="delSp modSp add mod">
        <pc:chgData name="Dan Bengtsson" userId="48f97a6b5f2ce762" providerId="LiveId" clId="{C26E4487-2FA0-470D-8E19-028678E11001}" dt="2026-05-02T13:37:45.486" v="2597" actId="20577"/>
        <pc:sldMkLst>
          <pc:docMk/>
          <pc:sldMk cId="3286244896" sldId="513"/>
        </pc:sldMkLst>
        <pc:spChg chg="mod">
          <ac:chgData name="Dan Bengtsson" userId="48f97a6b5f2ce762" providerId="LiveId" clId="{C26E4487-2FA0-470D-8E19-028678E11001}" dt="2026-04-28T19:18:02.478" v="702"/>
          <ac:spMkLst>
            <pc:docMk/>
            <pc:sldMk cId="3286244896" sldId="513"/>
            <ac:spMk id="4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1:50:12.927" v="1206" actId="20577"/>
          <ac:spMkLst>
            <pc:docMk/>
            <pc:sldMk cId="3286244896" sldId="513"/>
            <ac:spMk id="406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1:48:48.551" v="1182" actId="20577"/>
          <ac:spMkLst>
            <pc:docMk/>
            <pc:sldMk cId="3286244896" sldId="513"/>
            <ac:spMk id="410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1:49:01.237" v="1184" actId="20577"/>
          <ac:spMkLst>
            <pc:docMk/>
            <pc:sldMk cId="3286244896" sldId="513"/>
            <ac:spMk id="413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1:49:17.245" v="1186" actId="20577"/>
          <ac:spMkLst>
            <pc:docMk/>
            <pc:sldMk cId="3286244896" sldId="513"/>
            <ac:spMk id="425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1:50:28.151" v="1207"/>
          <ac:spMkLst>
            <pc:docMk/>
            <pc:sldMk cId="3286244896" sldId="513"/>
            <ac:spMk id="428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21" v="703"/>
          <ac:spMkLst>
            <pc:docMk/>
            <pc:sldMk cId="3286244896" sldId="513"/>
            <ac:spMk id="600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37" v="742"/>
          <ac:spMkLst>
            <pc:docMk/>
            <pc:sldMk cId="3286244896" sldId="513"/>
            <ac:spMk id="602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37" v="744"/>
          <ac:spMkLst>
            <pc:docMk/>
            <pc:sldMk cId="3286244896" sldId="513"/>
            <ac:spMk id="603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38" v="746"/>
          <ac:spMkLst>
            <pc:docMk/>
            <pc:sldMk cId="3286244896" sldId="513"/>
            <ac:spMk id="604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38" v="748"/>
          <ac:spMkLst>
            <pc:docMk/>
            <pc:sldMk cId="3286244896" sldId="513"/>
            <ac:spMk id="605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39" v="750"/>
          <ac:spMkLst>
            <pc:docMk/>
            <pc:sldMk cId="3286244896" sldId="513"/>
            <ac:spMk id="606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40" v="752"/>
          <ac:spMkLst>
            <pc:docMk/>
            <pc:sldMk cId="3286244896" sldId="513"/>
            <ac:spMk id="607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40" v="754"/>
          <ac:spMkLst>
            <pc:docMk/>
            <pc:sldMk cId="3286244896" sldId="513"/>
            <ac:spMk id="608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41" v="756"/>
          <ac:spMkLst>
            <pc:docMk/>
            <pc:sldMk cId="3286244896" sldId="513"/>
            <ac:spMk id="609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42" v="758"/>
          <ac:spMkLst>
            <pc:docMk/>
            <pc:sldMk cId="3286244896" sldId="513"/>
            <ac:spMk id="610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43" v="760"/>
          <ac:spMkLst>
            <pc:docMk/>
            <pc:sldMk cId="3286244896" sldId="513"/>
            <ac:spMk id="611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43" v="762"/>
          <ac:spMkLst>
            <pc:docMk/>
            <pc:sldMk cId="3286244896" sldId="513"/>
            <ac:spMk id="612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44" v="764"/>
          <ac:spMkLst>
            <pc:docMk/>
            <pc:sldMk cId="3286244896" sldId="513"/>
            <ac:spMk id="613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45" v="766"/>
          <ac:spMkLst>
            <pc:docMk/>
            <pc:sldMk cId="3286244896" sldId="513"/>
            <ac:spMk id="614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7" v="807"/>
          <ac:spMkLst>
            <pc:docMk/>
            <pc:sldMk cId="3286244896" sldId="513"/>
            <ac:spMk id="616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7" v="808"/>
          <ac:spMkLst>
            <pc:docMk/>
            <pc:sldMk cId="3286244896" sldId="513"/>
            <ac:spMk id="617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8" v="809"/>
          <ac:spMkLst>
            <pc:docMk/>
            <pc:sldMk cId="3286244896" sldId="513"/>
            <ac:spMk id="618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8" v="810"/>
          <ac:spMkLst>
            <pc:docMk/>
            <pc:sldMk cId="3286244896" sldId="513"/>
            <ac:spMk id="619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8" v="811"/>
          <ac:spMkLst>
            <pc:docMk/>
            <pc:sldMk cId="3286244896" sldId="513"/>
            <ac:spMk id="620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8" v="812"/>
          <ac:spMkLst>
            <pc:docMk/>
            <pc:sldMk cId="3286244896" sldId="513"/>
            <ac:spMk id="621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9" v="813"/>
          <ac:spMkLst>
            <pc:docMk/>
            <pc:sldMk cId="3286244896" sldId="513"/>
            <ac:spMk id="622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9" v="814"/>
          <ac:spMkLst>
            <pc:docMk/>
            <pc:sldMk cId="3286244896" sldId="513"/>
            <ac:spMk id="623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59" v="815"/>
          <ac:spMkLst>
            <pc:docMk/>
            <pc:sldMk cId="3286244896" sldId="513"/>
            <ac:spMk id="624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0" v="816"/>
          <ac:spMkLst>
            <pc:docMk/>
            <pc:sldMk cId="3286244896" sldId="513"/>
            <ac:spMk id="625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5" v="827"/>
          <ac:spMkLst>
            <pc:docMk/>
            <pc:sldMk cId="3286244896" sldId="513"/>
            <ac:spMk id="626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5" v="828"/>
          <ac:spMkLst>
            <pc:docMk/>
            <pc:sldMk cId="3286244896" sldId="513"/>
            <ac:spMk id="627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5" v="829"/>
          <ac:spMkLst>
            <pc:docMk/>
            <pc:sldMk cId="3286244896" sldId="513"/>
            <ac:spMk id="628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6" v="830"/>
          <ac:spMkLst>
            <pc:docMk/>
            <pc:sldMk cId="3286244896" sldId="513"/>
            <ac:spMk id="629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6" v="831"/>
          <ac:spMkLst>
            <pc:docMk/>
            <pc:sldMk cId="3286244896" sldId="513"/>
            <ac:spMk id="630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6" v="832"/>
          <ac:spMkLst>
            <pc:docMk/>
            <pc:sldMk cId="3286244896" sldId="513"/>
            <ac:spMk id="631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7" v="833"/>
          <ac:spMkLst>
            <pc:docMk/>
            <pc:sldMk cId="3286244896" sldId="513"/>
            <ac:spMk id="632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7" v="834"/>
          <ac:spMkLst>
            <pc:docMk/>
            <pc:sldMk cId="3286244896" sldId="513"/>
            <ac:spMk id="633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7" v="835"/>
          <ac:spMkLst>
            <pc:docMk/>
            <pc:sldMk cId="3286244896" sldId="513"/>
            <ac:spMk id="634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18:25.667" v="836"/>
          <ac:spMkLst>
            <pc:docMk/>
            <pc:sldMk cId="3286244896" sldId="513"/>
            <ac:spMk id="635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3:37:45.486" v="2597" actId="20577"/>
          <ac:spMkLst>
            <pc:docMk/>
            <pc:sldMk cId="3286244896" sldId="513"/>
            <ac:spMk id="637" creationId="{00000000-0000-0000-0000-000000000000}"/>
          </ac:spMkLst>
        </pc:spChg>
        <pc:cxnChg chg="mod">
          <ac:chgData name="Dan Bengtsson" userId="48f97a6b5f2ce762" providerId="LiveId" clId="{C26E4487-2FA0-470D-8E19-028678E11001}" dt="2026-04-28T19:18:25.622" v="704"/>
          <ac:cxnSpMkLst>
            <pc:docMk/>
            <pc:sldMk cId="3286244896" sldId="513"/>
            <ac:cxnSpMk id="601" creationId="{00000000-0000-0000-0000-000000000000}"/>
          </ac:cxnSpMkLst>
        </pc:cxnChg>
        <pc:cxnChg chg="mod">
          <ac:chgData name="Dan Bengtsson" userId="48f97a6b5f2ce762" providerId="LiveId" clId="{C26E4487-2FA0-470D-8E19-028678E11001}" dt="2026-04-28T19:18:25.628" v="718"/>
          <ac:cxnSpMkLst>
            <pc:docMk/>
            <pc:sldMk cId="3286244896" sldId="513"/>
            <ac:cxnSpMk id="615" creationId="{00000000-0000-0000-0000-000000000000}"/>
          </ac:cxnSpMkLst>
        </pc:cxnChg>
        <pc:cxnChg chg="mod">
          <ac:chgData name="Dan Bengtsson" userId="48f97a6b5f2ce762" providerId="LiveId" clId="{C26E4487-2FA0-470D-8E19-028678E11001}" dt="2026-04-28T19:18:25.667" v="837"/>
          <ac:cxnSpMkLst>
            <pc:docMk/>
            <pc:sldMk cId="3286244896" sldId="513"/>
            <ac:cxnSpMk id="636" creationId="{00000000-0000-0000-0000-000000000000}"/>
          </ac:cxnSpMkLst>
        </pc:cxnChg>
      </pc:sldChg>
      <pc:sldChg chg="addSp delSp modSp add del mod">
        <pc:chgData name="Dan Bengtsson" userId="48f97a6b5f2ce762" providerId="LiveId" clId="{C26E4487-2FA0-470D-8E19-028678E11001}" dt="2026-05-02T12:24:18.050" v="1347"/>
        <pc:sldMkLst>
          <pc:docMk/>
          <pc:sldMk cId="3337601974" sldId="515"/>
        </pc:sldMkLst>
        <pc:spChg chg="add mod">
          <ac:chgData name="Dan Bengtsson" userId="48f97a6b5f2ce762" providerId="LiveId" clId="{C26E4487-2FA0-470D-8E19-028678E11001}" dt="2026-05-02T12:23:05.341" v="1270"/>
          <ac:spMkLst>
            <pc:docMk/>
            <pc:sldMk cId="3337601974" sldId="515"/>
            <ac:spMk id="6" creationId="{7B3F5DF6-8E33-49C0-8B36-F8CB664F3132}"/>
          </ac:spMkLst>
        </pc:spChg>
        <pc:spChg chg="mod">
          <ac:chgData name="Dan Bengtsson" userId="48f97a6b5f2ce762" providerId="LiveId" clId="{C26E4487-2FA0-470D-8E19-028678E11001}" dt="2026-05-02T12:22:20.981" v="1239"/>
          <ac:spMkLst>
            <pc:docMk/>
            <pc:sldMk cId="3337601974" sldId="515"/>
            <ac:spMk id="19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2:22:20.982" v="1243"/>
          <ac:spMkLst>
            <pc:docMk/>
            <pc:sldMk cId="3337601974" sldId="515"/>
            <ac:spMk id="20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2:22:20.983" v="1247"/>
          <ac:spMkLst>
            <pc:docMk/>
            <pc:sldMk cId="3337601974" sldId="515"/>
            <ac:spMk id="23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2:22:20.985" v="1251"/>
          <ac:spMkLst>
            <pc:docMk/>
            <pc:sldMk cId="3337601974" sldId="515"/>
            <ac:spMk id="24" creationId="{00000000-0000-0000-0000-000000000000}"/>
          </ac:spMkLst>
        </pc:spChg>
        <pc:spChg chg="del mod">
          <ac:chgData name="Dan Bengtsson" userId="48f97a6b5f2ce762" providerId="LiveId" clId="{C26E4487-2FA0-470D-8E19-028678E11001}" dt="2026-05-02T12:22:48.958" v="1252"/>
          <ac:spMkLst>
            <pc:docMk/>
            <pc:sldMk cId="3337601974" sldId="515"/>
            <ac:spMk id="25" creationId="{00000000-0000-0000-0000-000000000000}"/>
          </ac:spMkLst>
        </pc:spChg>
        <pc:spChg chg="del">
          <ac:chgData name="Dan Bengtsson" userId="48f97a6b5f2ce762" providerId="LiveId" clId="{C26E4487-2FA0-470D-8E19-028678E11001}" dt="2026-05-02T12:22:48.960" v="1256"/>
          <ac:spMkLst>
            <pc:docMk/>
            <pc:sldMk cId="3337601974" sldId="515"/>
            <ac:spMk id="35" creationId="{00000000-0000-0000-0000-000000000000}"/>
          </ac:spMkLst>
        </pc:spChg>
        <pc:spChg chg="del">
          <ac:chgData name="Dan Bengtsson" userId="48f97a6b5f2ce762" providerId="LiveId" clId="{C26E4487-2FA0-470D-8E19-028678E11001}" dt="2026-05-02T12:22:10.481" v="1232"/>
          <ac:spMkLst>
            <pc:docMk/>
            <pc:sldMk cId="3337601974" sldId="515"/>
            <ac:spMk id="38" creationId="{00000000-0000-0000-0000-000000000000}"/>
          </ac:spMkLst>
        </pc:spChg>
        <pc:spChg chg="del">
          <ac:chgData name="Dan Bengtsson" userId="48f97a6b5f2ce762" providerId="LiveId" clId="{C26E4487-2FA0-470D-8E19-028678E11001}" dt="2026-05-02T12:22:10.481" v="1234"/>
          <ac:spMkLst>
            <pc:docMk/>
            <pc:sldMk cId="3337601974" sldId="515"/>
            <ac:spMk id="42" creationId="{00000000-0000-0000-0000-000000000000}"/>
          </ac:spMkLst>
        </pc:spChg>
        <pc:spChg chg="del mod">
          <ac:chgData name="Dan Bengtsson" userId="48f97a6b5f2ce762" providerId="LiveId" clId="{C26E4487-2FA0-470D-8E19-028678E11001}" dt="2026-05-02T12:22:10.482" v="1235"/>
          <ac:spMkLst>
            <pc:docMk/>
            <pc:sldMk cId="3337601974" sldId="515"/>
            <ac:spMk id="43" creationId="{00000000-0000-0000-0000-000000000000}"/>
          </ac:spMkLst>
        </pc:spChg>
        <pc:spChg chg="add mod">
          <ac:chgData name="Dan Bengtsson" userId="48f97a6b5f2ce762" providerId="LiveId" clId="{C26E4487-2FA0-470D-8E19-028678E11001}" dt="2026-05-02T12:23:05.346" v="1280"/>
          <ac:spMkLst>
            <pc:docMk/>
            <pc:sldMk cId="3337601974" sldId="515"/>
            <ac:spMk id="46" creationId="{7483CB08-2F66-4AAF-8535-F1F01258DD5A}"/>
          </ac:spMkLst>
        </pc:spChg>
        <pc:spChg chg="add mod">
          <ac:chgData name="Dan Bengtsson" userId="48f97a6b5f2ce762" providerId="LiveId" clId="{C26E4487-2FA0-470D-8E19-028678E11001}" dt="2026-05-02T12:23:05.350" v="1290"/>
          <ac:spMkLst>
            <pc:docMk/>
            <pc:sldMk cId="3337601974" sldId="515"/>
            <ac:spMk id="47" creationId="{57708D08-E5A7-4978-9D43-D92AD9ADF2F2}"/>
          </ac:spMkLst>
        </pc:spChg>
        <pc:spChg chg="add mod">
          <ac:chgData name="Dan Bengtsson" userId="48f97a6b5f2ce762" providerId="LiveId" clId="{C26E4487-2FA0-470D-8E19-028678E11001}" dt="2026-05-02T12:23:05.354" v="1300"/>
          <ac:spMkLst>
            <pc:docMk/>
            <pc:sldMk cId="3337601974" sldId="515"/>
            <ac:spMk id="48" creationId="{A97DE26B-8308-4482-B69A-49BEE1467102}"/>
          </ac:spMkLst>
        </pc:spChg>
        <pc:spChg chg="add mod">
          <ac:chgData name="Dan Bengtsson" userId="48f97a6b5f2ce762" providerId="LiveId" clId="{C26E4487-2FA0-470D-8E19-028678E11001}" dt="2026-05-02T12:23:05.356" v="1305"/>
          <ac:spMkLst>
            <pc:docMk/>
            <pc:sldMk cId="3337601974" sldId="515"/>
            <ac:spMk id="49" creationId="{52D1F0F6-92EC-4F71-B01F-C5C5E996D575}"/>
          </ac:spMkLst>
        </pc:spChg>
        <pc:spChg chg="add mod">
          <ac:chgData name="Dan Bengtsson" userId="48f97a6b5f2ce762" providerId="LiveId" clId="{C26E4487-2FA0-470D-8E19-028678E11001}" dt="2026-05-02T12:23:05.357" v="1311"/>
          <ac:spMkLst>
            <pc:docMk/>
            <pc:sldMk cId="3337601974" sldId="515"/>
            <ac:spMk id="50" creationId="{3F9928B1-77FB-4B5A-B212-F0D80BF59CF0}"/>
          </ac:spMkLst>
        </pc:spChg>
        <pc:spChg chg="add mod">
          <ac:chgData name="Dan Bengtsson" userId="48f97a6b5f2ce762" providerId="LiveId" clId="{C26E4487-2FA0-470D-8E19-028678E11001}" dt="2026-05-02T12:23:54.039" v="1326"/>
          <ac:spMkLst>
            <pc:docMk/>
            <pc:sldMk cId="3337601974" sldId="515"/>
            <ac:spMk id="51" creationId="{2C237FC7-EDF0-4081-98C2-FE38C2A87A6D}"/>
          </ac:spMkLst>
        </pc:spChg>
        <pc:spChg chg="add mod">
          <ac:chgData name="Dan Bengtsson" userId="48f97a6b5f2ce762" providerId="LiveId" clId="{C26E4487-2FA0-470D-8E19-028678E11001}" dt="2026-05-02T12:23:54.040" v="1328"/>
          <ac:spMkLst>
            <pc:docMk/>
            <pc:sldMk cId="3337601974" sldId="515"/>
            <ac:spMk id="52" creationId="{04E68D29-3BF3-4EC6-B5E3-A41C3CF5321D}"/>
          </ac:spMkLst>
        </pc:spChg>
        <pc:spChg chg="add mod">
          <ac:chgData name="Dan Bengtsson" userId="48f97a6b5f2ce762" providerId="LiveId" clId="{C26E4487-2FA0-470D-8E19-028678E11001}" dt="2026-05-02T12:23:54.042" v="1333"/>
          <ac:spMkLst>
            <pc:docMk/>
            <pc:sldMk cId="3337601974" sldId="515"/>
            <ac:spMk id="53" creationId="{5A5C2400-242B-405C-9A4E-7DBBDF48B25C}"/>
          </ac:spMkLst>
        </pc:spChg>
        <pc:spChg chg="add mod">
          <ac:chgData name="Dan Bengtsson" userId="48f97a6b5f2ce762" providerId="LiveId" clId="{C26E4487-2FA0-470D-8E19-028678E11001}" dt="2026-05-02T12:23:54.043" v="1338"/>
          <ac:spMkLst>
            <pc:docMk/>
            <pc:sldMk cId="3337601974" sldId="515"/>
            <ac:spMk id="54" creationId="{17685EB2-FC3D-4B9B-A9B4-B5F39894E205}"/>
          </ac:spMkLst>
        </pc:spChg>
        <pc:spChg chg="add mod">
          <ac:chgData name="Dan Bengtsson" userId="48f97a6b5f2ce762" providerId="LiveId" clId="{C26E4487-2FA0-470D-8E19-028678E11001}" dt="2026-05-02T12:23:54.044" v="1340"/>
          <ac:spMkLst>
            <pc:docMk/>
            <pc:sldMk cId="3337601974" sldId="515"/>
            <ac:spMk id="55" creationId="{8181C9EE-BA05-4A09-AF83-41B025A3D5B5}"/>
          </ac:spMkLst>
        </pc:spChg>
        <pc:spChg chg="add mod">
          <ac:chgData name="Dan Bengtsson" userId="48f97a6b5f2ce762" providerId="LiveId" clId="{C26E4487-2FA0-470D-8E19-028678E11001}" dt="2026-05-02T12:23:54.046" v="1345"/>
          <ac:spMkLst>
            <pc:docMk/>
            <pc:sldMk cId="3337601974" sldId="515"/>
            <ac:spMk id="56" creationId="{958DD316-223C-48C1-A091-E6CF49013556}"/>
          </ac:spMkLst>
        </pc:spChg>
        <pc:grpChg chg="del">
          <ac:chgData name="Dan Bengtsson" userId="48f97a6b5f2ce762" providerId="LiveId" clId="{C26E4487-2FA0-470D-8E19-028678E11001}" dt="2026-05-02T12:22:10.478" v="1226"/>
          <ac:grpSpMkLst>
            <pc:docMk/>
            <pc:sldMk cId="3337601974" sldId="515"/>
            <ac:grpSpMk id="10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10.479" v="1227"/>
          <ac:grpSpMkLst>
            <pc:docMk/>
            <pc:sldMk cId="3337601974" sldId="515"/>
            <ac:grpSpMk id="12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10.479" v="1228"/>
          <ac:grpSpMkLst>
            <pc:docMk/>
            <pc:sldMk cId="3337601974" sldId="515"/>
            <ac:grpSpMk id="14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10.480" v="1229"/>
          <ac:grpSpMkLst>
            <pc:docMk/>
            <pc:sldMk cId="3337601974" sldId="515"/>
            <ac:grpSpMk id="16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10.480" v="1230"/>
          <ac:grpSpMkLst>
            <pc:docMk/>
            <pc:sldMk cId="3337601974" sldId="515"/>
            <ac:grpSpMk id="21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48.959" v="1253"/>
          <ac:grpSpMkLst>
            <pc:docMk/>
            <pc:sldMk cId="3337601974" sldId="515"/>
            <ac:grpSpMk id="26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48.959" v="1254"/>
          <ac:grpSpMkLst>
            <pc:docMk/>
            <pc:sldMk cId="3337601974" sldId="515"/>
            <ac:grpSpMk id="29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48.960" v="1255"/>
          <ac:grpSpMkLst>
            <pc:docMk/>
            <pc:sldMk cId="3337601974" sldId="515"/>
            <ac:grpSpMk id="32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10.480" v="1231"/>
          <ac:grpSpMkLst>
            <pc:docMk/>
            <pc:sldMk cId="3337601974" sldId="515"/>
            <ac:grpSpMk id="36" creationId="{00000000-0000-0000-0000-000000000000}"/>
          </ac:grpSpMkLst>
        </pc:grpChg>
        <pc:grpChg chg="del">
          <ac:chgData name="Dan Bengtsson" userId="48f97a6b5f2ce762" providerId="LiveId" clId="{C26E4487-2FA0-470D-8E19-028678E11001}" dt="2026-05-02T12:22:10.481" v="1233"/>
          <ac:grpSpMkLst>
            <pc:docMk/>
            <pc:sldMk cId="3337601974" sldId="515"/>
            <ac:grpSpMk id="40" creationId="{00000000-0000-0000-0000-000000000000}"/>
          </ac:grpSpMkLst>
        </pc:grpChg>
      </pc:sldChg>
      <pc:sldChg chg="modSp add mod">
        <pc:chgData name="Dan Bengtsson" userId="48f97a6b5f2ce762" providerId="LiveId" clId="{C26E4487-2FA0-470D-8E19-028678E11001}" dt="2026-04-28T20:00:12.243" v="925"/>
        <pc:sldMkLst>
          <pc:docMk/>
          <pc:sldMk cId="898971218" sldId="518"/>
        </pc:sldMkLst>
        <pc:spChg chg="mod">
          <ac:chgData name="Dan Bengtsson" userId="48f97a6b5f2ce762" providerId="LiveId" clId="{C26E4487-2FA0-470D-8E19-028678E11001}" dt="2026-04-28T19:59:35.581" v="924"/>
          <ac:spMkLst>
            <pc:docMk/>
            <pc:sldMk cId="898971218" sldId="518"/>
            <ac:spMk id="42" creationId="{00000000-0000-0000-0000-000000000000}"/>
          </ac:spMkLst>
        </pc:spChg>
        <pc:spChg chg="mod">
          <ac:chgData name="Dan Bengtsson" userId="48f97a6b5f2ce762" providerId="LiveId" clId="{C26E4487-2FA0-470D-8E19-028678E11001}" dt="2026-04-28T19:56:20.203" v="923"/>
          <ac:spMkLst>
            <pc:docMk/>
            <pc:sldMk cId="898971218" sldId="518"/>
            <ac:spMk id="55" creationId="{00000000-0000-0000-0000-000000000000}"/>
          </ac:spMkLst>
        </pc:spChg>
        <pc:spChg chg="mod">
          <ac:chgData name="Dan Bengtsson" userId="48f97a6b5f2ce762" providerId="LiveId" clId="{C26E4487-2FA0-470D-8E19-028678E11001}" dt="2026-04-28T20:00:12.243" v="925"/>
          <ac:spMkLst>
            <pc:docMk/>
            <pc:sldMk cId="898971218" sldId="518"/>
            <ac:spMk id="56" creationId="{00000000-0000-0000-0000-000000000000}"/>
          </ac:spMkLst>
        </pc:spChg>
      </pc:sldChg>
      <pc:sldChg chg="modSp add mod">
        <pc:chgData name="Dan Bengtsson" userId="48f97a6b5f2ce762" providerId="LiveId" clId="{C26E4487-2FA0-470D-8E19-028678E11001}" dt="2026-04-30T05:14:10.484" v="1030"/>
        <pc:sldMkLst>
          <pc:docMk/>
          <pc:sldMk cId="2817485254" sldId="523"/>
        </pc:sldMkLst>
        <pc:spChg chg="mod">
          <ac:chgData name="Dan Bengtsson" userId="48f97a6b5f2ce762" providerId="LiveId" clId="{C26E4487-2FA0-470D-8E19-028678E11001}" dt="2026-04-30T05:14:10.479" v="1019"/>
          <ac:spMkLst>
            <pc:docMk/>
            <pc:sldMk cId="2817485254" sldId="523"/>
            <ac:spMk id="35" creationId="{6CDB7571-8CBE-439D-8A27-E1B178BAC228}"/>
          </ac:spMkLst>
        </pc:spChg>
        <pc:spChg chg="mod">
          <ac:chgData name="Dan Bengtsson" userId="48f97a6b5f2ce762" providerId="LiveId" clId="{C26E4487-2FA0-470D-8E19-028678E11001}" dt="2026-04-30T05:14:10.484" v="1030"/>
          <ac:spMkLst>
            <pc:docMk/>
            <pc:sldMk cId="2817485254" sldId="523"/>
            <ac:spMk id="36" creationId="{C788F3BF-F655-4C36-BF1D-4483912AB627}"/>
          </ac:spMkLst>
        </pc:spChg>
      </pc:sldChg>
      <pc:sldChg chg="add">
        <pc:chgData name="Dan Bengtsson" userId="48f97a6b5f2ce762" providerId="LiveId" clId="{C26E4487-2FA0-470D-8E19-028678E11001}" dt="2026-04-30T06:05:27.099" v="1160"/>
        <pc:sldMkLst>
          <pc:docMk/>
          <pc:sldMk cId="3233282268" sldId="533"/>
        </pc:sldMkLst>
      </pc:sldChg>
      <pc:sldChg chg="addSp delSp modSp add del mod">
        <pc:chgData name="Dan Bengtsson" userId="48f97a6b5f2ce762" providerId="LiveId" clId="{C26E4487-2FA0-470D-8E19-028678E11001}" dt="2026-05-02T12:33:48.723" v="1569"/>
        <pc:sldMkLst>
          <pc:docMk/>
          <pc:sldMk cId="208416792" sldId="534"/>
        </pc:sldMkLst>
        <pc:spChg chg="mod">
          <ac:chgData name="Dan Bengtsson" userId="48f97a6b5f2ce762" providerId="LiveId" clId="{C26E4487-2FA0-470D-8E19-028678E11001}" dt="2026-05-02T12:24:18.084" v="1352"/>
          <ac:spMkLst>
            <pc:docMk/>
            <pc:sldMk cId="208416792" sldId="534"/>
            <ac:spMk id="4" creationId="{00000000-0000-0000-0000-000000000000}"/>
          </ac:spMkLst>
        </pc:spChg>
        <pc:spChg chg="del">
          <ac:chgData name="Dan Bengtsson" userId="48f97a6b5f2ce762" providerId="LiveId" clId="{C26E4487-2FA0-470D-8E19-028678E11001}" dt="2026-05-02T12:28:09.840" v="1372"/>
          <ac:spMkLst>
            <pc:docMk/>
            <pc:sldMk cId="208416792" sldId="534"/>
            <ac:spMk id="6" creationId="{7B3F5DF6-8E33-49C0-8B36-F8CB664F3132}"/>
          </ac:spMkLst>
        </pc:spChg>
        <pc:spChg chg="add mod">
          <ac:chgData name="Dan Bengtsson" userId="48f97a6b5f2ce762" providerId="LiveId" clId="{C26E4487-2FA0-470D-8E19-028678E11001}" dt="2026-05-02T12:33:11.936" v="1516"/>
          <ac:spMkLst>
            <pc:docMk/>
            <pc:sldMk cId="208416792" sldId="534"/>
            <ac:spMk id="10" creationId="{06523CE5-880D-495D-99EE-8AA2E0A49E2D}"/>
          </ac:spMkLst>
        </pc:spChg>
        <pc:spChg chg="add mod">
          <ac:chgData name="Dan Bengtsson" userId="48f97a6b5f2ce762" providerId="LiveId" clId="{C26E4487-2FA0-470D-8E19-028678E11001}" dt="2026-05-02T12:33:11.937" v="1520"/>
          <ac:spMkLst>
            <pc:docMk/>
            <pc:sldMk cId="208416792" sldId="534"/>
            <ac:spMk id="11" creationId="{A9939E26-CA98-4982-997C-16A066F47901}"/>
          </ac:spMkLst>
        </pc:spChg>
        <pc:spChg chg="add mod">
          <ac:chgData name="Dan Bengtsson" userId="48f97a6b5f2ce762" providerId="LiveId" clId="{C26E4487-2FA0-470D-8E19-028678E11001}" dt="2026-05-02T12:33:11.939" v="1524"/>
          <ac:spMkLst>
            <pc:docMk/>
            <pc:sldMk cId="208416792" sldId="534"/>
            <ac:spMk id="12" creationId="{237687E4-D7C8-4FEB-9C58-F43DDA500DB0}"/>
          </ac:spMkLst>
        </pc:spChg>
        <pc:spChg chg="add mod">
          <ac:chgData name="Dan Bengtsson" userId="48f97a6b5f2ce762" providerId="LiveId" clId="{C26E4487-2FA0-470D-8E19-028678E11001}" dt="2026-05-02T12:33:11.940" v="1528"/>
          <ac:spMkLst>
            <pc:docMk/>
            <pc:sldMk cId="208416792" sldId="534"/>
            <ac:spMk id="13" creationId="{FDEE849B-A319-4913-B5A9-D1757A5020CB}"/>
          </ac:spMkLst>
        </pc:spChg>
        <pc:spChg chg="add mod">
          <ac:chgData name="Dan Bengtsson" userId="48f97a6b5f2ce762" providerId="LiveId" clId="{C26E4487-2FA0-470D-8E19-028678E11001}" dt="2026-05-02T12:33:11.941" v="1532"/>
          <ac:spMkLst>
            <pc:docMk/>
            <pc:sldMk cId="208416792" sldId="534"/>
            <ac:spMk id="14" creationId="{170651BC-DF0D-43BD-866A-A841FEB3A4DE}"/>
          </ac:spMkLst>
        </pc:spChg>
        <pc:spChg chg="add mod">
          <ac:chgData name="Dan Bengtsson" userId="48f97a6b5f2ce762" providerId="LiveId" clId="{C26E4487-2FA0-470D-8E19-028678E11001}" dt="2026-05-02T12:33:11.942" v="1536"/>
          <ac:spMkLst>
            <pc:docMk/>
            <pc:sldMk cId="208416792" sldId="534"/>
            <ac:spMk id="15" creationId="{F27BC374-E15C-498C-858F-EC745EB47AB9}"/>
          </ac:spMkLst>
        </pc:spChg>
        <pc:spChg chg="add mod">
          <ac:chgData name="Dan Bengtsson" userId="48f97a6b5f2ce762" providerId="LiveId" clId="{C26E4487-2FA0-470D-8E19-028678E11001}" dt="2026-05-02T12:33:11.943" v="1540"/>
          <ac:spMkLst>
            <pc:docMk/>
            <pc:sldMk cId="208416792" sldId="534"/>
            <ac:spMk id="16" creationId="{43DDC24B-364F-4F87-B905-76D6E71A4FCC}"/>
          </ac:spMkLst>
        </pc:spChg>
        <pc:spChg chg="add mod">
          <ac:chgData name="Dan Bengtsson" userId="48f97a6b5f2ce762" providerId="LiveId" clId="{C26E4487-2FA0-470D-8E19-028678E11001}" dt="2026-05-02T12:33:11.944" v="1544"/>
          <ac:spMkLst>
            <pc:docMk/>
            <pc:sldMk cId="208416792" sldId="534"/>
            <ac:spMk id="17" creationId="{CA873839-F016-4114-AFAC-EDAAF7FB518E}"/>
          </ac:spMkLst>
        </pc:spChg>
        <pc:spChg chg="add mod">
          <ac:chgData name="Dan Bengtsson" userId="48f97a6b5f2ce762" providerId="LiveId" clId="{C26E4487-2FA0-470D-8E19-028678E11001}" dt="2026-05-02T12:33:11.945" v="1548"/>
          <ac:spMkLst>
            <pc:docMk/>
            <pc:sldMk cId="208416792" sldId="534"/>
            <ac:spMk id="18" creationId="{EFFA7200-831C-4BB1-AD8B-480AF13F9D0D}"/>
          </ac:spMkLst>
        </pc:spChg>
        <pc:spChg chg="del mod">
          <ac:chgData name="Dan Bengtsson" userId="48f97a6b5f2ce762" providerId="LiveId" clId="{C26E4487-2FA0-470D-8E19-028678E11001}" dt="2026-05-02T12:28:09.839" v="1368"/>
          <ac:spMkLst>
            <pc:docMk/>
            <pc:sldMk cId="208416792" sldId="534"/>
            <ac:spMk id="19" creationId="{00000000-0000-0000-0000-000000000000}"/>
          </ac:spMkLst>
        </pc:spChg>
        <pc:spChg chg="del mod">
          <ac:chgData name="Dan Bengtsson" userId="48f97a6b5f2ce762" providerId="LiveId" clId="{C26E4487-2FA0-470D-8E19-028678E11001}" dt="2026-05-02T12:28:09.839" v="1369"/>
          <ac:spMkLst>
            <pc:docMk/>
            <pc:sldMk cId="208416792" sldId="534"/>
            <ac:spMk id="20" creationId="{00000000-0000-0000-0000-000000000000}"/>
          </ac:spMkLst>
        </pc:spChg>
        <pc:spChg chg="add mod">
          <ac:chgData name="Dan Bengtsson" userId="48f97a6b5f2ce762" providerId="LiveId" clId="{C26E4487-2FA0-470D-8E19-028678E11001}" dt="2026-05-02T12:33:11.946" v="1550"/>
          <ac:spMkLst>
            <pc:docMk/>
            <pc:sldMk cId="208416792" sldId="534"/>
            <ac:spMk id="21" creationId="{E6188331-CF58-4029-AA2F-9B875AA8E2F3}"/>
          </ac:spMkLst>
        </pc:spChg>
        <pc:spChg chg="add mod">
          <ac:chgData name="Dan Bengtsson" userId="48f97a6b5f2ce762" providerId="LiveId" clId="{C26E4487-2FA0-470D-8E19-028678E11001}" dt="2026-05-02T12:33:11.947" v="1552"/>
          <ac:spMkLst>
            <pc:docMk/>
            <pc:sldMk cId="208416792" sldId="534"/>
            <ac:spMk id="22" creationId="{D5B76AC5-CCA2-4727-A5F8-B13CBA4A6641}"/>
          </ac:spMkLst>
        </pc:spChg>
        <pc:spChg chg="del mod">
          <ac:chgData name="Dan Bengtsson" userId="48f97a6b5f2ce762" providerId="LiveId" clId="{C26E4487-2FA0-470D-8E19-028678E11001}" dt="2026-05-02T12:28:09.839" v="1370"/>
          <ac:spMkLst>
            <pc:docMk/>
            <pc:sldMk cId="208416792" sldId="534"/>
            <ac:spMk id="23" creationId="{00000000-0000-0000-0000-000000000000}"/>
          </ac:spMkLst>
        </pc:spChg>
        <pc:spChg chg="del mod">
          <ac:chgData name="Dan Bengtsson" userId="48f97a6b5f2ce762" providerId="LiveId" clId="{C26E4487-2FA0-470D-8E19-028678E11001}" dt="2026-05-02T12:28:09.840" v="1371"/>
          <ac:spMkLst>
            <pc:docMk/>
            <pc:sldMk cId="208416792" sldId="534"/>
            <ac:spMk id="24" creationId="{00000000-0000-0000-0000-000000000000}"/>
          </ac:spMkLst>
        </pc:spChg>
        <pc:spChg chg="add mod">
          <ac:chgData name="Dan Bengtsson" userId="48f97a6b5f2ce762" providerId="LiveId" clId="{C26E4487-2FA0-470D-8E19-028678E11001}" dt="2026-05-02T12:33:11.948" v="1554"/>
          <ac:spMkLst>
            <pc:docMk/>
            <pc:sldMk cId="208416792" sldId="534"/>
            <ac:spMk id="25" creationId="{603B09DB-682D-4B3D-978B-1F8D1E259244}"/>
          </ac:spMkLst>
        </pc:spChg>
        <pc:spChg chg="add mod">
          <ac:chgData name="Dan Bengtsson" userId="48f97a6b5f2ce762" providerId="LiveId" clId="{C26E4487-2FA0-470D-8E19-028678E11001}" dt="2026-05-02T12:33:11.948" v="1556"/>
          <ac:spMkLst>
            <pc:docMk/>
            <pc:sldMk cId="208416792" sldId="534"/>
            <ac:spMk id="26" creationId="{DE7949A3-48A7-406B-B4E7-624844900172}"/>
          </ac:spMkLst>
        </pc:spChg>
        <pc:spChg chg="add mod">
          <ac:chgData name="Dan Bengtsson" userId="48f97a6b5f2ce762" providerId="LiveId" clId="{C26E4487-2FA0-470D-8E19-028678E11001}" dt="2026-05-02T12:33:11.949" v="1558"/>
          <ac:spMkLst>
            <pc:docMk/>
            <pc:sldMk cId="208416792" sldId="534"/>
            <ac:spMk id="27" creationId="{3F065851-880B-4F81-93E4-3B8B075939E1}"/>
          </ac:spMkLst>
        </pc:spChg>
        <pc:spChg chg="add mod">
          <ac:chgData name="Dan Bengtsson" userId="48f97a6b5f2ce762" providerId="LiveId" clId="{C26E4487-2FA0-470D-8E19-028678E11001}" dt="2026-05-02T12:33:11.949" v="1560"/>
          <ac:spMkLst>
            <pc:docMk/>
            <pc:sldMk cId="208416792" sldId="534"/>
            <ac:spMk id="28" creationId="{5E1C0794-62F8-4508-8F50-1A85143E9636}"/>
          </ac:spMkLst>
        </pc:spChg>
        <pc:spChg chg="add mod">
          <ac:chgData name="Dan Bengtsson" userId="48f97a6b5f2ce762" providerId="LiveId" clId="{C26E4487-2FA0-470D-8E19-028678E11001}" dt="2026-05-02T12:33:11.950" v="1563"/>
          <ac:spMkLst>
            <pc:docMk/>
            <pc:sldMk cId="208416792" sldId="534"/>
            <ac:spMk id="29" creationId="{952E0E86-8C29-46E2-8DA5-DBBB087A7D78}"/>
          </ac:spMkLst>
        </pc:spChg>
        <pc:spChg chg="add mod">
          <ac:chgData name="Dan Bengtsson" userId="48f97a6b5f2ce762" providerId="LiveId" clId="{C26E4487-2FA0-470D-8E19-028678E11001}" dt="2026-05-02T12:33:11.952" v="1567"/>
          <ac:spMkLst>
            <pc:docMk/>
            <pc:sldMk cId="208416792" sldId="534"/>
            <ac:spMk id="30" creationId="{27DCF5C8-7D33-480F-BEB4-048EB156037F}"/>
          </ac:spMkLst>
        </pc:spChg>
        <pc:spChg chg="del">
          <ac:chgData name="Dan Bengtsson" userId="48f97a6b5f2ce762" providerId="LiveId" clId="{C26E4487-2FA0-470D-8E19-028678E11001}" dt="2026-05-02T12:25:16.689" v="1367"/>
          <ac:spMkLst>
            <pc:docMk/>
            <pc:sldMk cId="208416792" sldId="534"/>
            <ac:spMk id="39" creationId="{00000000-0000-0000-0000-000000000000}"/>
          </ac:spMkLst>
        </pc:spChg>
        <pc:spChg chg="del">
          <ac:chgData name="Dan Bengtsson" userId="48f97a6b5f2ce762" providerId="LiveId" clId="{C26E4487-2FA0-470D-8E19-028678E11001}" dt="2026-05-02T12:28:09.841" v="1373"/>
          <ac:spMkLst>
            <pc:docMk/>
            <pc:sldMk cId="208416792" sldId="534"/>
            <ac:spMk id="46" creationId="{7483CB08-2F66-4AAF-8535-F1F01258DD5A}"/>
          </ac:spMkLst>
        </pc:spChg>
        <pc:spChg chg="del">
          <ac:chgData name="Dan Bengtsson" userId="48f97a6b5f2ce762" providerId="LiveId" clId="{C26E4487-2FA0-470D-8E19-028678E11001}" dt="2026-05-02T12:28:09.841" v="1374"/>
          <ac:spMkLst>
            <pc:docMk/>
            <pc:sldMk cId="208416792" sldId="534"/>
            <ac:spMk id="47" creationId="{57708D08-E5A7-4978-9D43-D92AD9ADF2F2}"/>
          </ac:spMkLst>
        </pc:spChg>
        <pc:spChg chg="del">
          <ac:chgData name="Dan Bengtsson" userId="48f97a6b5f2ce762" providerId="LiveId" clId="{C26E4487-2FA0-470D-8E19-028678E11001}" dt="2026-05-02T12:28:09.841" v="1375"/>
          <ac:spMkLst>
            <pc:docMk/>
            <pc:sldMk cId="208416792" sldId="534"/>
            <ac:spMk id="48" creationId="{A97DE26B-8308-4482-B69A-49BEE1467102}"/>
          </ac:spMkLst>
        </pc:spChg>
        <pc:spChg chg="del">
          <ac:chgData name="Dan Bengtsson" userId="48f97a6b5f2ce762" providerId="LiveId" clId="{C26E4487-2FA0-470D-8E19-028678E11001}" dt="2026-05-02T12:28:09.842" v="1376"/>
          <ac:spMkLst>
            <pc:docMk/>
            <pc:sldMk cId="208416792" sldId="534"/>
            <ac:spMk id="49" creationId="{52D1F0F6-92EC-4F71-B01F-C5C5E996D575}"/>
          </ac:spMkLst>
        </pc:spChg>
        <pc:spChg chg="del">
          <ac:chgData name="Dan Bengtsson" userId="48f97a6b5f2ce762" providerId="LiveId" clId="{C26E4487-2FA0-470D-8E19-028678E11001}" dt="2026-05-02T12:28:09.842" v="1377"/>
          <ac:spMkLst>
            <pc:docMk/>
            <pc:sldMk cId="208416792" sldId="534"/>
            <ac:spMk id="50" creationId="{3F9928B1-77FB-4B5A-B212-F0D80BF59CF0}"/>
          </ac:spMkLst>
        </pc:spChg>
        <pc:spChg chg="del">
          <ac:chgData name="Dan Bengtsson" userId="48f97a6b5f2ce762" providerId="LiveId" clId="{C26E4487-2FA0-470D-8E19-028678E11001}" dt="2026-05-02T12:28:09.843" v="1378"/>
          <ac:spMkLst>
            <pc:docMk/>
            <pc:sldMk cId="208416792" sldId="534"/>
            <ac:spMk id="51" creationId="{2C237FC7-EDF0-4081-98C2-FE38C2A87A6D}"/>
          </ac:spMkLst>
        </pc:spChg>
        <pc:spChg chg="del">
          <ac:chgData name="Dan Bengtsson" userId="48f97a6b5f2ce762" providerId="LiveId" clId="{C26E4487-2FA0-470D-8E19-028678E11001}" dt="2026-05-02T12:28:09.843" v="1379"/>
          <ac:spMkLst>
            <pc:docMk/>
            <pc:sldMk cId="208416792" sldId="534"/>
            <ac:spMk id="52" creationId="{04E68D29-3BF3-4EC6-B5E3-A41C3CF5321D}"/>
          </ac:spMkLst>
        </pc:spChg>
        <pc:spChg chg="del mod">
          <ac:chgData name="Dan Bengtsson" userId="48f97a6b5f2ce762" providerId="LiveId" clId="{C26E4487-2FA0-470D-8E19-028678E11001}" dt="2026-05-02T12:28:09.843" v="1380"/>
          <ac:spMkLst>
            <pc:docMk/>
            <pc:sldMk cId="208416792" sldId="534"/>
            <ac:spMk id="53" creationId="{5A5C2400-242B-405C-9A4E-7DBBDF48B25C}"/>
          </ac:spMkLst>
        </pc:spChg>
        <pc:spChg chg="del mod">
          <ac:chgData name="Dan Bengtsson" userId="48f97a6b5f2ce762" providerId="LiveId" clId="{C26E4487-2FA0-470D-8E19-028678E11001}" dt="2026-05-02T12:28:09.843" v="1381"/>
          <ac:spMkLst>
            <pc:docMk/>
            <pc:sldMk cId="208416792" sldId="534"/>
            <ac:spMk id="54" creationId="{17685EB2-FC3D-4B9B-A9B4-B5F39894E205}"/>
          </ac:spMkLst>
        </pc:spChg>
        <pc:spChg chg="del mod">
          <ac:chgData name="Dan Bengtsson" userId="48f97a6b5f2ce762" providerId="LiveId" clId="{C26E4487-2FA0-470D-8E19-028678E11001}" dt="2026-05-02T12:28:09.844" v="1382"/>
          <ac:spMkLst>
            <pc:docMk/>
            <pc:sldMk cId="208416792" sldId="534"/>
            <ac:spMk id="55" creationId="{8181C9EE-BA05-4A09-AF83-41B025A3D5B5}"/>
          </ac:spMkLst>
        </pc:spChg>
        <pc:spChg chg="del mod">
          <ac:chgData name="Dan Bengtsson" userId="48f97a6b5f2ce762" providerId="LiveId" clId="{C26E4487-2FA0-470D-8E19-028678E11001}" dt="2026-05-02T12:28:09.844" v="1383"/>
          <ac:spMkLst>
            <pc:docMk/>
            <pc:sldMk cId="208416792" sldId="534"/>
            <ac:spMk id="56" creationId="{958DD316-223C-48C1-A091-E6CF49013556}"/>
          </ac:spMkLst>
        </pc:spChg>
      </pc:sldChg>
      <pc:sldChg chg="addSp delSp modSp add del mod">
        <pc:chgData name="Dan Bengtsson" userId="48f97a6b5f2ce762" providerId="LiveId" clId="{C26E4487-2FA0-470D-8E19-028678E11001}" dt="2026-05-02T12:42:29.149" v="2014"/>
        <pc:sldMkLst>
          <pc:docMk/>
          <pc:sldMk cId="2383509252" sldId="535"/>
        </pc:sldMkLst>
        <pc:spChg chg="add mod">
          <ac:chgData name="Dan Bengtsson" userId="48f97a6b5f2ce762" providerId="LiveId" clId="{C26E4487-2FA0-470D-8E19-028678E11001}" dt="2026-05-02T12:37:22.466" v="1597"/>
          <ac:spMkLst>
            <pc:docMk/>
            <pc:sldMk cId="2383509252" sldId="535"/>
            <ac:spMk id="6" creationId="{371D614B-BCD3-4329-97CC-04D59881D5FB}"/>
          </ac:spMkLst>
        </pc:spChg>
        <pc:spChg chg="del">
          <ac:chgData name="Dan Bengtsson" userId="48f97a6b5f2ce762" providerId="LiveId" clId="{C26E4487-2FA0-470D-8E19-028678E11001}" dt="2026-05-02T12:36:57.459" v="1570"/>
          <ac:spMkLst>
            <pc:docMk/>
            <pc:sldMk cId="2383509252" sldId="535"/>
            <ac:spMk id="10" creationId="{06523CE5-880D-495D-99EE-8AA2E0A49E2D}"/>
          </ac:spMkLst>
        </pc:spChg>
        <pc:spChg chg="del">
          <ac:chgData name="Dan Bengtsson" userId="48f97a6b5f2ce762" providerId="LiveId" clId="{C26E4487-2FA0-470D-8E19-028678E11001}" dt="2026-05-02T12:36:57.460" v="1571"/>
          <ac:spMkLst>
            <pc:docMk/>
            <pc:sldMk cId="2383509252" sldId="535"/>
            <ac:spMk id="11" creationId="{A9939E26-CA98-4982-997C-16A066F47901}"/>
          </ac:spMkLst>
        </pc:spChg>
        <pc:spChg chg="del">
          <ac:chgData name="Dan Bengtsson" userId="48f97a6b5f2ce762" providerId="LiveId" clId="{C26E4487-2FA0-470D-8E19-028678E11001}" dt="2026-05-02T12:36:57.460" v="1572"/>
          <ac:spMkLst>
            <pc:docMk/>
            <pc:sldMk cId="2383509252" sldId="535"/>
            <ac:spMk id="12" creationId="{237687E4-D7C8-4FEB-9C58-F43DDA500DB0}"/>
          </ac:spMkLst>
        </pc:spChg>
        <pc:spChg chg="del">
          <ac:chgData name="Dan Bengtsson" userId="48f97a6b5f2ce762" providerId="LiveId" clId="{C26E4487-2FA0-470D-8E19-028678E11001}" dt="2026-05-02T12:36:57.460" v="1573"/>
          <ac:spMkLst>
            <pc:docMk/>
            <pc:sldMk cId="2383509252" sldId="535"/>
            <ac:spMk id="13" creationId="{FDEE849B-A319-4913-B5A9-D1757A5020CB}"/>
          </ac:spMkLst>
        </pc:spChg>
        <pc:spChg chg="del">
          <ac:chgData name="Dan Bengtsson" userId="48f97a6b5f2ce762" providerId="LiveId" clId="{C26E4487-2FA0-470D-8E19-028678E11001}" dt="2026-05-02T12:36:57.461" v="1574"/>
          <ac:spMkLst>
            <pc:docMk/>
            <pc:sldMk cId="2383509252" sldId="535"/>
            <ac:spMk id="14" creationId="{170651BC-DF0D-43BD-866A-A841FEB3A4DE}"/>
          </ac:spMkLst>
        </pc:spChg>
        <pc:spChg chg="del">
          <ac:chgData name="Dan Bengtsson" userId="48f97a6b5f2ce762" providerId="LiveId" clId="{C26E4487-2FA0-470D-8E19-028678E11001}" dt="2026-05-02T12:36:57.461" v="1575"/>
          <ac:spMkLst>
            <pc:docMk/>
            <pc:sldMk cId="2383509252" sldId="535"/>
            <ac:spMk id="15" creationId="{F27BC374-E15C-498C-858F-EC745EB47AB9}"/>
          </ac:spMkLst>
        </pc:spChg>
        <pc:spChg chg="del">
          <ac:chgData name="Dan Bengtsson" userId="48f97a6b5f2ce762" providerId="LiveId" clId="{C26E4487-2FA0-470D-8E19-028678E11001}" dt="2026-05-02T12:36:57.461" v="1576"/>
          <ac:spMkLst>
            <pc:docMk/>
            <pc:sldMk cId="2383509252" sldId="535"/>
            <ac:spMk id="16" creationId="{43DDC24B-364F-4F87-B905-76D6E71A4FCC}"/>
          </ac:spMkLst>
        </pc:spChg>
        <pc:spChg chg="del">
          <ac:chgData name="Dan Bengtsson" userId="48f97a6b5f2ce762" providerId="LiveId" clId="{C26E4487-2FA0-470D-8E19-028678E11001}" dt="2026-05-02T12:36:57.462" v="1577"/>
          <ac:spMkLst>
            <pc:docMk/>
            <pc:sldMk cId="2383509252" sldId="535"/>
            <ac:spMk id="17" creationId="{CA873839-F016-4114-AFAC-EDAAF7FB518E}"/>
          </ac:spMkLst>
        </pc:spChg>
        <pc:spChg chg="del">
          <ac:chgData name="Dan Bengtsson" userId="48f97a6b5f2ce762" providerId="LiveId" clId="{C26E4487-2FA0-470D-8E19-028678E11001}" dt="2026-05-02T12:36:57.462" v="1578"/>
          <ac:spMkLst>
            <pc:docMk/>
            <pc:sldMk cId="2383509252" sldId="535"/>
            <ac:spMk id="18" creationId="{EFFA7200-831C-4BB1-AD8B-480AF13F9D0D}"/>
          </ac:spMkLst>
        </pc:spChg>
        <pc:spChg chg="add mod ord">
          <ac:chgData name="Dan Bengtsson" userId="48f97a6b5f2ce762" providerId="LiveId" clId="{C26E4487-2FA0-470D-8E19-028678E11001}" dt="2026-05-02T12:41:37.188" v="1893"/>
          <ac:spMkLst>
            <pc:docMk/>
            <pc:sldMk cId="2383509252" sldId="535"/>
            <ac:spMk id="19" creationId="{E6A90BF0-3504-4751-AA4A-26EF7C01DCF1}"/>
          </ac:spMkLst>
        </pc:spChg>
        <pc:spChg chg="add mod ord">
          <ac:chgData name="Dan Bengtsson" userId="48f97a6b5f2ce762" providerId="LiveId" clId="{C26E4487-2FA0-470D-8E19-028678E11001}" dt="2026-05-02T12:41:37.217" v="1987"/>
          <ac:spMkLst>
            <pc:docMk/>
            <pc:sldMk cId="2383509252" sldId="535"/>
            <ac:spMk id="20" creationId="{1F90C32B-38DD-4DB8-ADC4-6F6C3A5861DC}"/>
          </ac:spMkLst>
        </pc:spChg>
        <pc:spChg chg="del">
          <ac:chgData name="Dan Bengtsson" userId="48f97a6b5f2ce762" providerId="LiveId" clId="{C26E4487-2FA0-470D-8E19-028678E11001}" dt="2026-05-02T12:36:57.463" v="1579"/>
          <ac:spMkLst>
            <pc:docMk/>
            <pc:sldMk cId="2383509252" sldId="535"/>
            <ac:spMk id="21" creationId="{E6188331-CF58-4029-AA2F-9B875AA8E2F3}"/>
          </ac:spMkLst>
        </pc:spChg>
        <pc:spChg chg="del">
          <ac:chgData name="Dan Bengtsson" userId="48f97a6b5f2ce762" providerId="LiveId" clId="{C26E4487-2FA0-470D-8E19-028678E11001}" dt="2026-05-02T12:36:57.463" v="1580"/>
          <ac:spMkLst>
            <pc:docMk/>
            <pc:sldMk cId="2383509252" sldId="535"/>
            <ac:spMk id="22" creationId="{D5B76AC5-CCA2-4727-A5F8-B13CBA4A6641}"/>
          </ac:spMkLst>
        </pc:spChg>
        <pc:spChg chg="add mod">
          <ac:chgData name="Dan Bengtsson" userId="48f97a6b5f2ce762" providerId="LiveId" clId="{C26E4487-2FA0-470D-8E19-028678E11001}" dt="2026-05-02T12:41:37.190" v="1897"/>
          <ac:spMkLst>
            <pc:docMk/>
            <pc:sldMk cId="2383509252" sldId="535"/>
            <ac:spMk id="23" creationId="{CCF43B06-321C-4F15-ADEC-E30B8B97B2CC}"/>
          </ac:spMkLst>
        </pc:spChg>
        <pc:spChg chg="add mod ord">
          <ac:chgData name="Dan Bengtsson" userId="48f97a6b5f2ce762" providerId="LiveId" clId="{C26E4487-2FA0-470D-8E19-028678E11001}" dt="2026-05-02T12:41:37.190" v="1899"/>
          <ac:spMkLst>
            <pc:docMk/>
            <pc:sldMk cId="2383509252" sldId="535"/>
            <ac:spMk id="24" creationId="{051089AE-716C-4111-A809-953819E243BA}"/>
          </ac:spMkLst>
        </pc:spChg>
        <pc:spChg chg="del">
          <ac:chgData name="Dan Bengtsson" userId="48f97a6b5f2ce762" providerId="LiveId" clId="{C26E4487-2FA0-470D-8E19-028678E11001}" dt="2026-05-02T12:36:57.463" v="1581"/>
          <ac:spMkLst>
            <pc:docMk/>
            <pc:sldMk cId="2383509252" sldId="535"/>
            <ac:spMk id="25" creationId="{603B09DB-682D-4B3D-978B-1F8D1E259244}"/>
          </ac:spMkLst>
        </pc:spChg>
        <pc:spChg chg="del">
          <ac:chgData name="Dan Bengtsson" userId="48f97a6b5f2ce762" providerId="LiveId" clId="{C26E4487-2FA0-470D-8E19-028678E11001}" dt="2026-05-02T12:36:57.464" v="1582"/>
          <ac:spMkLst>
            <pc:docMk/>
            <pc:sldMk cId="2383509252" sldId="535"/>
            <ac:spMk id="26" creationId="{DE7949A3-48A7-406B-B4E7-624844900172}"/>
          </ac:spMkLst>
        </pc:spChg>
        <pc:spChg chg="del">
          <ac:chgData name="Dan Bengtsson" userId="48f97a6b5f2ce762" providerId="LiveId" clId="{C26E4487-2FA0-470D-8E19-028678E11001}" dt="2026-05-02T12:36:57.464" v="1583"/>
          <ac:spMkLst>
            <pc:docMk/>
            <pc:sldMk cId="2383509252" sldId="535"/>
            <ac:spMk id="27" creationId="{3F065851-880B-4F81-93E4-3B8B075939E1}"/>
          </ac:spMkLst>
        </pc:spChg>
        <pc:spChg chg="del">
          <ac:chgData name="Dan Bengtsson" userId="48f97a6b5f2ce762" providerId="LiveId" clId="{C26E4487-2FA0-470D-8E19-028678E11001}" dt="2026-05-02T12:36:57.464" v="1584"/>
          <ac:spMkLst>
            <pc:docMk/>
            <pc:sldMk cId="2383509252" sldId="535"/>
            <ac:spMk id="28" creationId="{5E1C0794-62F8-4508-8F50-1A85143E9636}"/>
          </ac:spMkLst>
        </pc:spChg>
        <pc:spChg chg="del">
          <ac:chgData name="Dan Bengtsson" userId="48f97a6b5f2ce762" providerId="LiveId" clId="{C26E4487-2FA0-470D-8E19-028678E11001}" dt="2026-05-02T12:36:57.464" v="1585"/>
          <ac:spMkLst>
            <pc:docMk/>
            <pc:sldMk cId="2383509252" sldId="535"/>
            <ac:spMk id="29" creationId="{952E0E86-8C29-46E2-8DA5-DBBB087A7D78}"/>
          </ac:spMkLst>
        </pc:spChg>
        <pc:spChg chg="del">
          <ac:chgData name="Dan Bengtsson" userId="48f97a6b5f2ce762" providerId="LiveId" clId="{C26E4487-2FA0-470D-8E19-028678E11001}" dt="2026-05-02T12:36:57.465" v="1586"/>
          <ac:spMkLst>
            <pc:docMk/>
            <pc:sldMk cId="2383509252" sldId="535"/>
            <ac:spMk id="30" creationId="{27DCF5C8-7D33-480F-BEB4-048EB156037F}"/>
          </ac:spMkLst>
        </pc:spChg>
        <pc:spChg chg="add mod ord">
          <ac:chgData name="Dan Bengtsson" userId="48f97a6b5f2ce762" providerId="LiveId" clId="{C26E4487-2FA0-470D-8E19-028678E11001}" dt="2026-05-02T12:41:37.217" v="1988"/>
          <ac:spMkLst>
            <pc:docMk/>
            <pc:sldMk cId="2383509252" sldId="535"/>
            <ac:spMk id="31" creationId="{DFF3BFBE-2537-4DA5-8369-1439E9C2774A}"/>
          </ac:spMkLst>
        </pc:spChg>
        <pc:spChg chg="add mod">
          <ac:chgData name="Dan Bengtsson" userId="48f97a6b5f2ce762" providerId="LiveId" clId="{C26E4487-2FA0-470D-8E19-028678E11001}" dt="2026-05-02T12:41:37.191" v="1903"/>
          <ac:spMkLst>
            <pc:docMk/>
            <pc:sldMk cId="2383509252" sldId="535"/>
            <ac:spMk id="32" creationId="{1C56F06F-65CD-4823-9B69-F7AC7C014F1C}"/>
          </ac:spMkLst>
        </pc:spChg>
        <pc:spChg chg="add mod">
          <ac:chgData name="Dan Bengtsson" userId="48f97a6b5f2ce762" providerId="LiveId" clId="{C26E4487-2FA0-470D-8E19-028678E11001}" dt="2026-05-02T12:41:37.194" v="1910"/>
          <ac:spMkLst>
            <pc:docMk/>
            <pc:sldMk cId="2383509252" sldId="535"/>
            <ac:spMk id="33" creationId="{05765FF9-F306-4FAB-B355-BB7C651FDB88}"/>
          </ac:spMkLst>
        </pc:spChg>
        <pc:spChg chg="add mod">
          <ac:chgData name="Dan Bengtsson" userId="48f97a6b5f2ce762" providerId="LiveId" clId="{C26E4487-2FA0-470D-8E19-028678E11001}" dt="2026-05-02T12:41:37.195" v="1914"/>
          <ac:spMkLst>
            <pc:docMk/>
            <pc:sldMk cId="2383509252" sldId="535"/>
            <ac:spMk id="34" creationId="{00FF38DD-7301-4248-B61D-C8209429B675}"/>
          </ac:spMkLst>
        </pc:spChg>
        <pc:spChg chg="add mod ord">
          <ac:chgData name="Dan Bengtsson" userId="48f97a6b5f2ce762" providerId="LiveId" clId="{C26E4487-2FA0-470D-8E19-028678E11001}" dt="2026-05-02T12:41:37.196" v="1918"/>
          <ac:spMkLst>
            <pc:docMk/>
            <pc:sldMk cId="2383509252" sldId="535"/>
            <ac:spMk id="35" creationId="{05FA3940-2A69-4F4B-BA1B-20E185C4C4A4}"/>
          </ac:spMkLst>
        </pc:spChg>
        <pc:spChg chg="add mod">
          <ac:chgData name="Dan Bengtsson" userId="48f97a6b5f2ce762" providerId="LiveId" clId="{C26E4487-2FA0-470D-8E19-028678E11001}" dt="2026-05-02T12:41:37.197" v="1921"/>
          <ac:spMkLst>
            <pc:docMk/>
            <pc:sldMk cId="2383509252" sldId="535"/>
            <ac:spMk id="36" creationId="{7C20E1E1-0EAE-420E-A91A-4C3ADE3E144F}"/>
          </ac:spMkLst>
        </pc:spChg>
        <pc:spChg chg="add mod">
          <ac:chgData name="Dan Bengtsson" userId="48f97a6b5f2ce762" providerId="LiveId" clId="{C26E4487-2FA0-470D-8E19-028678E11001}" dt="2026-05-02T12:41:37.198" v="1925"/>
          <ac:spMkLst>
            <pc:docMk/>
            <pc:sldMk cId="2383509252" sldId="535"/>
            <ac:spMk id="37" creationId="{4F7FB0AD-D7AD-446F-9156-0AF4A385FE99}"/>
          </ac:spMkLst>
        </pc:spChg>
        <pc:spChg chg="add mod">
          <ac:chgData name="Dan Bengtsson" userId="48f97a6b5f2ce762" providerId="LiveId" clId="{C26E4487-2FA0-470D-8E19-028678E11001}" dt="2026-05-02T12:41:37.199" v="1928"/>
          <ac:spMkLst>
            <pc:docMk/>
            <pc:sldMk cId="2383509252" sldId="535"/>
            <ac:spMk id="38" creationId="{6CF9240A-D76E-4DCC-9A70-896B8BCB7389}"/>
          </ac:spMkLst>
        </pc:spChg>
        <pc:spChg chg="add mod">
          <ac:chgData name="Dan Bengtsson" userId="48f97a6b5f2ce762" providerId="LiveId" clId="{C26E4487-2FA0-470D-8E19-028678E11001}" dt="2026-05-02T12:41:37.200" v="1932"/>
          <ac:spMkLst>
            <pc:docMk/>
            <pc:sldMk cId="2383509252" sldId="535"/>
            <ac:spMk id="39" creationId="{5561D45A-C67A-483E-8950-41D626C59A6E}"/>
          </ac:spMkLst>
        </pc:spChg>
        <pc:spChg chg="add mod ord">
          <ac:chgData name="Dan Bengtsson" userId="48f97a6b5f2ce762" providerId="LiveId" clId="{C26E4487-2FA0-470D-8E19-028678E11001}" dt="2026-05-02T12:41:37.201" v="1936"/>
          <ac:spMkLst>
            <pc:docMk/>
            <pc:sldMk cId="2383509252" sldId="535"/>
            <ac:spMk id="40" creationId="{589BD003-B310-4CBB-B342-2C8BF75819AD}"/>
          </ac:spMkLst>
        </pc:spChg>
        <pc:spChg chg="add mod">
          <ac:chgData name="Dan Bengtsson" userId="48f97a6b5f2ce762" providerId="LiveId" clId="{C26E4487-2FA0-470D-8E19-028678E11001}" dt="2026-05-02T12:41:37.202" v="1939"/>
          <ac:spMkLst>
            <pc:docMk/>
            <pc:sldMk cId="2383509252" sldId="535"/>
            <ac:spMk id="41" creationId="{03850941-661A-4656-A90F-266F5881B81B}"/>
          </ac:spMkLst>
        </pc:spChg>
        <pc:spChg chg="add mod">
          <ac:chgData name="Dan Bengtsson" userId="48f97a6b5f2ce762" providerId="LiveId" clId="{C26E4487-2FA0-470D-8E19-028678E11001}" dt="2026-05-02T12:41:37.203" v="1943"/>
          <ac:spMkLst>
            <pc:docMk/>
            <pc:sldMk cId="2383509252" sldId="535"/>
            <ac:spMk id="42" creationId="{B65F9E4E-6D23-4163-8ED6-41036A8A02EC}"/>
          </ac:spMkLst>
        </pc:spChg>
        <pc:spChg chg="add mod">
          <ac:chgData name="Dan Bengtsson" userId="48f97a6b5f2ce762" providerId="LiveId" clId="{C26E4487-2FA0-470D-8E19-028678E11001}" dt="2026-05-02T12:41:37.204" v="1947"/>
          <ac:spMkLst>
            <pc:docMk/>
            <pc:sldMk cId="2383509252" sldId="535"/>
            <ac:spMk id="43" creationId="{61CA84E2-EC95-4A6D-B11A-EF89E89A1A4C}"/>
          </ac:spMkLst>
        </pc:spChg>
        <pc:spChg chg="add mod">
          <ac:chgData name="Dan Bengtsson" userId="48f97a6b5f2ce762" providerId="LiveId" clId="{C26E4487-2FA0-470D-8E19-028678E11001}" dt="2026-05-02T12:41:37.206" v="1951"/>
          <ac:spMkLst>
            <pc:docMk/>
            <pc:sldMk cId="2383509252" sldId="535"/>
            <ac:spMk id="46" creationId="{132722A3-8A5E-416E-A9E9-4F52294B8704}"/>
          </ac:spMkLst>
        </pc:spChg>
        <pc:spChg chg="add mod">
          <ac:chgData name="Dan Bengtsson" userId="48f97a6b5f2ce762" providerId="LiveId" clId="{C26E4487-2FA0-470D-8E19-028678E11001}" dt="2026-05-02T12:41:37.214" v="1980"/>
          <ac:spMkLst>
            <pc:docMk/>
            <pc:sldMk cId="2383509252" sldId="535"/>
            <ac:spMk id="47" creationId="{A7D33D15-19CB-443C-ABB6-D3FE74556689}"/>
          </ac:spMkLst>
        </pc:spChg>
        <pc:spChg chg="add mod">
          <ac:chgData name="Dan Bengtsson" userId="48f97a6b5f2ce762" providerId="LiveId" clId="{C26E4487-2FA0-470D-8E19-028678E11001}" dt="2026-05-02T12:41:37.215" v="1982"/>
          <ac:spMkLst>
            <pc:docMk/>
            <pc:sldMk cId="2383509252" sldId="535"/>
            <ac:spMk id="48" creationId="{4C8AEE66-2F11-43BA-9059-2211B2E4E4B0}"/>
          </ac:spMkLst>
        </pc:spChg>
        <pc:spChg chg="add mod">
          <ac:chgData name="Dan Bengtsson" userId="48f97a6b5f2ce762" providerId="LiveId" clId="{C26E4487-2FA0-470D-8E19-028678E11001}" dt="2026-05-02T12:41:37.216" v="1984"/>
          <ac:spMkLst>
            <pc:docMk/>
            <pc:sldMk cId="2383509252" sldId="535"/>
            <ac:spMk id="49" creationId="{B8DB7B40-2676-4FF9-AB78-0D18BE18866C}"/>
          </ac:spMkLst>
        </pc:spChg>
        <pc:spChg chg="add mod">
          <ac:chgData name="Dan Bengtsson" userId="48f97a6b5f2ce762" providerId="LiveId" clId="{C26E4487-2FA0-470D-8E19-028678E11001}" dt="2026-05-02T12:41:37.216" v="1986"/>
          <ac:spMkLst>
            <pc:docMk/>
            <pc:sldMk cId="2383509252" sldId="535"/>
            <ac:spMk id="50" creationId="{F95F6C9C-E9BB-4AC2-A606-5A9428BB9556}"/>
          </ac:spMkLst>
        </pc:spChg>
        <pc:spChg chg="add mod">
          <ac:chgData name="Dan Bengtsson" userId="48f97a6b5f2ce762" providerId="LiveId" clId="{C26E4487-2FA0-470D-8E19-028678E11001}" dt="2026-05-02T12:41:37.206" v="1954"/>
          <ac:spMkLst>
            <pc:docMk/>
            <pc:sldMk cId="2383509252" sldId="535"/>
            <ac:spMk id="51" creationId="{F597B468-6D4C-41FB-89CE-D5AC6FDE93B6}"/>
          </ac:spMkLst>
        </pc:spChg>
        <pc:spChg chg="add mod">
          <ac:chgData name="Dan Bengtsson" userId="48f97a6b5f2ce762" providerId="LiveId" clId="{C26E4487-2FA0-470D-8E19-028678E11001}" dt="2026-05-02T12:41:37.216" v="1983"/>
          <ac:spMkLst>
            <pc:docMk/>
            <pc:sldMk cId="2383509252" sldId="535"/>
            <ac:spMk id="52" creationId="{F255129F-EDE1-4016-9B12-E32B2CC22E09}"/>
          </ac:spMkLst>
        </pc:spChg>
        <pc:spChg chg="add mod">
          <ac:chgData name="Dan Bengtsson" userId="48f97a6b5f2ce762" providerId="LiveId" clId="{C26E4487-2FA0-470D-8E19-028678E11001}" dt="2026-05-02T12:41:37.217" v="1989"/>
          <ac:spMkLst>
            <pc:docMk/>
            <pc:sldMk cId="2383509252" sldId="535"/>
            <ac:spMk id="53" creationId="{F4E14100-58C0-40E9-98C6-0833EFB82267}"/>
          </ac:spMkLst>
        </pc:spChg>
        <pc:spChg chg="add mod">
          <ac:chgData name="Dan Bengtsson" userId="48f97a6b5f2ce762" providerId="LiveId" clId="{C26E4487-2FA0-470D-8E19-028678E11001}" dt="2026-05-02T12:41:37.217" v="1990"/>
          <ac:spMkLst>
            <pc:docMk/>
            <pc:sldMk cId="2383509252" sldId="535"/>
            <ac:spMk id="54" creationId="{C8D319B0-E2F6-42CB-99D0-137417875293}"/>
          </ac:spMkLst>
        </pc:spChg>
        <pc:spChg chg="add mod">
          <ac:chgData name="Dan Bengtsson" userId="48f97a6b5f2ce762" providerId="LiveId" clId="{C26E4487-2FA0-470D-8E19-028678E11001}" dt="2026-05-02T12:41:37.219" v="1992"/>
          <ac:spMkLst>
            <pc:docMk/>
            <pc:sldMk cId="2383509252" sldId="535"/>
            <ac:spMk id="55" creationId="{2E92D458-9009-49ED-8668-3B0FCBD96EF7}"/>
          </ac:spMkLst>
        </pc:spChg>
        <pc:spChg chg="add mod">
          <ac:chgData name="Dan Bengtsson" userId="48f97a6b5f2ce762" providerId="LiveId" clId="{C26E4487-2FA0-470D-8E19-028678E11001}" dt="2026-05-02T12:41:37.219" v="1993"/>
          <ac:spMkLst>
            <pc:docMk/>
            <pc:sldMk cId="2383509252" sldId="535"/>
            <ac:spMk id="56" creationId="{A241BBB4-8921-47EE-9B36-16638C034B29}"/>
          </ac:spMkLst>
        </pc:spChg>
        <pc:spChg chg="add mod">
          <ac:chgData name="Dan Bengtsson" userId="48f97a6b5f2ce762" providerId="LiveId" clId="{C26E4487-2FA0-470D-8E19-028678E11001}" dt="2026-05-02T12:41:37.219" v="1994"/>
          <ac:spMkLst>
            <pc:docMk/>
            <pc:sldMk cId="2383509252" sldId="535"/>
            <ac:spMk id="57" creationId="{69DEC92A-F35C-4E34-A3A1-370F78C6DE46}"/>
          </ac:spMkLst>
        </pc:spChg>
        <pc:spChg chg="add mod">
          <ac:chgData name="Dan Bengtsson" userId="48f97a6b5f2ce762" providerId="LiveId" clId="{C26E4487-2FA0-470D-8E19-028678E11001}" dt="2026-05-02T12:41:37.220" v="1996"/>
          <ac:spMkLst>
            <pc:docMk/>
            <pc:sldMk cId="2383509252" sldId="535"/>
            <ac:spMk id="58" creationId="{E0FAC047-2DE0-4D4A-AAA2-3CE0C54648A5}"/>
          </ac:spMkLst>
        </pc:spChg>
        <pc:spChg chg="add mod">
          <ac:chgData name="Dan Bengtsson" userId="48f97a6b5f2ce762" providerId="LiveId" clId="{C26E4487-2FA0-470D-8E19-028678E11001}" dt="2026-05-02T12:41:37.220" v="1998"/>
          <ac:spMkLst>
            <pc:docMk/>
            <pc:sldMk cId="2383509252" sldId="535"/>
            <ac:spMk id="59" creationId="{18CF8647-EA22-4C96-B7BC-CC7E67B05F83}"/>
          </ac:spMkLst>
        </pc:spChg>
        <pc:spChg chg="add mod">
          <ac:chgData name="Dan Bengtsson" userId="48f97a6b5f2ce762" providerId="LiveId" clId="{C26E4487-2FA0-470D-8E19-028678E11001}" dt="2026-05-02T12:41:37.221" v="1999"/>
          <ac:spMkLst>
            <pc:docMk/>
            <pc:sldMk cId="2383509252" sldId="535"/>
            <ac:spMk id="60" creationId="{797C8533-C782-457B-9782-558804DE6D1C}"/>
          </ac:spMkLst>
        </pc:spChg>
        <pc:spChg chg="add mod">
          <ac:chgData name="Dan Bengtsson" userId="48f97a6b5f2ce762" providerId="LiveId" clId="{C26E4487-2FA0-470D-8E19-028678E11001}" dt="2026-05-02T12:41:37.221" v="2000"/>
          <ac:spMkLst>
            <pc:docMk/>
            <pc:sldMk cId="2383509252" sldId="535"/>
            <ac:spMk id="61" creationId="{52A01845-81DB-4D87-BD40-12FD7D7BEAB7}"/>
          </ac:spMkLst>
        </pc:spChg>
        <pc:spChg chg="add mod">
          <ac:chgData name="Dan Bengtsson" userId="48f97a6b5f2ce762" providerId="LiveId" clId="{C26E4487-2FA0-470D-8E19-028678E11001}" dt="2026-05-02T12:41:37.222" v="2002"/>
          <ac:spMkLst>
            <pc:docMk/>
            <pc:sldMk cId="2383509252" sldId="535"/>
            <ac:spMk id="62" creationId="{FA5CEEE7-CEA8-4335-8735-071606A8BA70}"/>
          </ac:spMkLst>
        </pc:spChg>
        <pc:spChg chg="add mod">
          <ac:chgData name="Dan Bengtsson" userId="48f97a6b5f2ce762" providerId="LiveId" clId="{C26E4487-2FA0-470D-8E19-028678E11001}" dt="2026-05-02T12:41:37.222" v="2004"/>
          <ac:spMkLst>
            <pc:docMk/>
            <pc:sldMk cId="2383509252" sldId="535"/>
            <ac:spMk id="63" creationId="{77263989-C9C9-4063-AD06-F40B7C61874B}"/>
          </ac:spMkLst>
        </pc:spChg>
        <pc:spChg chg="add mod">
          <ac:chgData name="Dan Bengtsson" userId="48f97a6b5f2ce762" providerId="LiveId" clId="{C26E4487-2FA0-470D-8E19-028678E11001}" dt="2026-05-02T12:41:37.222" v="2005"/>
          <ac:spMkLst>
            <pc:docMk/>
            <pc:sldMk cId="2383509252" sldId="535"/>
            <ac:spMk id="64" creationId="{9881E5D6-CCC6-4916-9DC6-308971942201}"/>
          </ac:spMkLst>
        </pc:spChg>
        <pc:spChg chg="add mod">
          <ac:chgData name="Dan Bengtsson" userId="48f97a6b5f2ce762" providerId="LiveId" clId="{C26E4487-2FA0-470D-8E19-028678E11001}" dt="2026-05-02T12:41:37.223" v="2006"/>
          <ac:spMkLst>
            <pc:docMk/>
            <pc:sldMk cId="2383509252" sldId="535"/>
            <ac:spMk id="65" creationId="{57A793CC-6D94-43EA-AFB8-647EF3723DF4}"/>
          </ac:spMkLst>
        </pc:spChg>
        <pc:spChg chg="add mod">
          <ac:chgData name="Dan Bengtsson" userId="48f97a6b5f2ce762" providerId="LiveId" clId="{C26E4487-2FA0-470D-8E19-028678E11001}" dt="2026-05-02T12:41:37.223" v="2008"/>
          <ac:spMkLst>
            <pc:docMk/>
            <pc:sldMk cId="2383509252" sldId="535"/>
            <ac:spMk id="66" creationId="{D9F58ABD-400B-4A0B-BCB6-3D2385386B2F}"/>
          </ac:spMkLst>
        </pc:spChg>
        <pc:spChg chg="add mod">
          <ac:chgData name="Dan Bengtsson" userId="48f97a6b5f2ce762" providerId="LiveId" clId="{C26E4487-2FA0-470D-8E19-028678E11001}" dt="2026-05-02T12:41:37.224" v="2009"/>
          <ac:spMkLst>
            <pc:docMk/>
            <pc:sldMk cId="2383509252" sldId="535"/>
            <ac:spMk id="67" creationId="{C137E5BD-DF9F-4972-8397-1797CAD325B7}"/>
          </ac:spMkLst>
        </pc:spChg>
        <pc:spChg chg="add mod">
          <ac:chgData name="Dan Bengtsson" userId="48f97a6b5f2ce762" providerId="LiveId" clId="{C26E4487-2FA0-470D-8E19-028678E11001}" dt="2026-05-02T12:41:37.224" v="2012"/>
          <ac:spMkLst>
            <pc:docMk/>
            <pc:sldMk cId="2383509252" sldId="535"/>
            <ac:spMk id="68" creationId="{A8F9F8E2-98DB-4B23-A461-51F66A626809}"/>
          </ac:spMkLst>
        </pc:spChg>
        <pc:spChg chg="add del mod">
          <ac:chgData name="Dan Bengtsson" userId="48f97a6b5f2ce762" providerId="LiveId" clId="{C26E4487-2FA0-470D-8E19-028678E11001}" dt="2026-05-02T12:38:56.876" v="1879"/>
          <ac:spMkLst>
            <pc:docMk/>
            <pc:sldMk cId="2383509252" sldId="535"/>
            <ac:spMk id="69" creationId="{ED16FC01-3421-4AA1-A0A6-CCDAA299F5A0}"/>
          </ac:spMkLst>
        </pc:spChg>
        <pc:spChg chg="add del mod">
          <ac:chgData name="Dan Bengtsson" userId="48f97a6b5f2ce762" providerId="LiveId" clId="{C26E4487-2FA0-470D-8E19-028678E11001}" dt="2026-05-02T12:38:56.876" v="1880"/>
          <ac:spMkLst>
            <pc:docMk/>
            <pc:sldMk cId="2383509252" sldId="535"/>
            <ac:spMk id="70" creationId="{E82594C4-10A3-4BE0-8550-D2B927F7D9B6}"/>
          </ac:spMkLst>
        </pc:spChg>
        <pc:spChg chg="add del mod ord">
          <ac:chgData name="Dan Bengtsson" userId="48f97a6b5f2ce762" providerId="LiveId" clId="{C26E4487-2FA0-470D-8E19-028678E11001}" dt="2026-05-02T12:38:56.875" v="1878"/>
          <ac:spMkLst>
            <pc:docMk/>
            <pc:sldMk cId="2383509252" sldId="535"/>
            <ac:spMk id="71" creationId="{C6CB7948-1DEE-42D5-9B7C-23B88DEE0D30}"/>
          </ac:spMkLst>
        </pc:spChg>
        <pc:spChg chg="add del mod">
          <ac:chgData name="Dan Bengtsson" userId="48f97a6b5f2ce762" providerId="LiveId" clId="{C26E4487-2FA0-470D-8E19-028678E11001}" dt="2026-05-02T12:38:56.877" v="1881"/>
          <ac:spMkLst>
            <pc:docMk/>
            <pc:sldMk cId="2383509252" sldId="535"/>
            <ac:spMk id="72" creationId="{28E6B647-60EF-48C2-AB37-F427EB40121D}"/>
          </ac:spMkLst>
        </pc:spChg>
        <pc:spChg chg="add del mod">
          <ac:chgData name="Dan Bengtsson" userId="48f97a6b5f2ce762" providerId="LiveId" clId="{C26E4487-2FA0-470D-8E19-028678E11001}" dt="2026-05-02T12:38:56.877" v="1882"/>
          <ac:spMkLst>
            <pc:docMk/>
            <pc:sldMk cId="2383509252" sldId="535"/>
            <ac:spMk id="73" creationId="{84909B19-B9DB-4CCC-A711-F5443397DA5A}"/>
          </ac:spMkLst>
        </pc:spChg>
        <pc:spChg chg="add del mod">
          <ac:chgData name="Dan Bengtsson" userId="48f97a6b5f2ce762" providerId="LiveId" clId="{C26E4487-2FA0-470D-8E19-028678E11001}" dt="2026-05-02T12:38:56.877" v="1883"/>
          <ac:spMkLst>
            <pc:docMk/>
            <pc:sldMk cId="2383509252" sldId="535"/>
            <ac:spMk id="74" creationId="{E0F0B46A-6A4B-474C-A476-C957901CD53C}"/>
          </ac:spMkLst>
        </pc:spChg>
        <pc:spChg chg="add del mod ord">
          <ac:chgData name="Dan Bengtsson" userId="48f97a6b5f2ce762" providerId="LiveId" clId="{C26E4487-2FA0-470D-8E19-028678E11001}" dt="2026-05-02T12:38:56.875" v="1877"/>
          <ac:spMkLst>
            <pc:docMk/>
            <pc:sldMk cId="2383509252" sldId="535"/>
            <ac:spMk id="75" creationId="{F9983141-0381-438E-9F49-254F61175D3F}"/>
          </ac:spMkLst>
        </pc:spChg>
        <pc:spChg chg="add del mod">
          <ac:chgData name="Dan Bengtsson" userId="48f97a6b5f2ce762" providerId="LiveId" clId="{C26E4487-2FA0-470D-8E19-028678E11001}" dt="2026-05-02T12:38:56.878" v="1884"/>
          <ac:spMkLst>
            <pc:docMk/>
            <pc:sldMk cId="2383509252" sldId="535"/>
            <ac:spMk id="76" creationId="{6444EAA3-8129-4F48-98EB-B38AA1A6BA93}"/>
          </ac:spMkLst>
        </pc:spChg>
        <pc:spChg chg="add del mod">
          <ac:chgData name="Dan Bengtsson" userId="48f97a6b5f2ce762" providerId="LiveId" clId="{C26E4487-2FA0-470D-8E19-028678E11001}" dt="2026-05-02T12:38:56.878" v="1885"/>
          <ac:spMkLst>
            <pc:docMk/>
            <pc:sldMk cId="2383509252" sldId="535"/>
            <ac:spMk id="77" creationId="{2C75BC91-AD0B-41F0-B2E1-EA850A9B0FF8}"/>
          </ac:spMkLst>
        </pc:spChg>
        <pc:spChg chg="add del mod">
          <ac:chgData name="Dan Bengtsson" userId="48f97a6b5f2ce762" providerId="LiveId" clId="{C26E4487-2FA0-470D-8E19-028678E11001}" dt="2026-05-02T12:38:56.878" v="1886"/>
          <ac:spMkLst>
            <pc:docMk/>
            <pc:sldMk cId="2383509252" sldId="535"/>
            <ac:spMk id="78" creationId="{99E50E07-BDDE-483A-913F-232955E9F5D6}"/>
          </ac:spMkLst>
        </pc:spChg>
        <pc:spChg chg="add del mod ord">
          <ac:chgData name="Dan Bengtsson" userId="48f97a6b5f2ce762" providerId="LiveId" clId="{C26E4487-2FA0-470D-8E19-028678E11001}" dt="2026-05-02T12:38:56.874" v="1876"/>
          <ac:spMkLst>
            <pc:docMk/>
            <pc:sldMk cId="2383509252" sldId="535"/>
            <ac:spMk id="79" creationId="{CD7CE5DC-8B32-4A88-9609-0769FE2CD2BB}"/>
          </ac:spMkLst>
        </pc:spChg>
        <pc:spChg chg="add del mod">
          <ac:chgData name="Dan Bengtsson" userId="48f97a6b5f2ce762" providerId="LiveId" clId="{C26E4487-2FA0-470D-8E19-028678E11001}" dt="2026-05-02T12:38:56.879" v="1887"/>
          <ac:spMkLst>
            <pc:docMk/>
            <pc:sldMk cId="2383509252" sldId="535"/>
            <ac:spMk id="80" creationId="{35B8B376-9BC9-4916-B86E-382ABDA9F9F6}"/>
          </ac:spMkLst>
        </pc:spChg>
        <pc:spChg chg="add del mod">
          <ac:chgData name="Dan Bengtsson" userId="48f97a6b5f2ce762" providerId="LiveId" clId="{C26E4487-2FA0-470D-8E19-028678E11001}" dt="2026-05-02T12:38:56.879" v="1888"/>
          <ac:spMkLst>
            <pc:docMk/>
            <pc:sldMk cId="2383509252" sldId="535"/>
            <ac:spMk id="81" creationId="{467868CD-F981-4452-93CF-AF6EF8E2FB01}"/>
          </ac:spMkLst>
        </pc:spChg>
        <pc:spChg chg="add del mod">
          <ac:chgData name="Dan Bengtsson" userId="48f97a6b5f2ce762" providerId="LiveId" clId="{C26E4487-2FA0-470D-8E19-028678E11001}" dt="2026-05-02T12:38:56.879" v="1889"/>
          <ac:spMkLst>
            <pc:docMk/>
            <pc:sldMk cId="2383509252" sldId="535"/>
            <ac:spMk id="82" creationId="{60FBCFD2-4EE5-42D4-A571-22399F2E6A67}"/>
          </ac:spMkLst>
        </pc:spChg>
        <pc:spChg chg="add del mod">
          <ac:chgData name="Dan Bengtsson" userId="48f97a6b5f2ce762" providerId="LiveId" clId="{C26E4487-2FA0-470D-8E19-028678E11001}" dt="2026-05-02T12:38:56.880" v="1890"/>
          <ac:spMkLst>
            <pc:docMk/>
            <pc:sldMk cId="2383509252" sldId="535"/>
            <ac:spMk id="83" creationId="{DAF653E0-FC35-475A-8278-F2C1130CF8F9}"/>
          </ac:spMkLst>
        </pc:spChg>
        <pc:spChg chg="add del mod">
          <ac:chgData name="Dan Bengtsson" userId="48f97a6b5f2ce762" providerId="LiveId" clId="{C26E4487-2FA0-470D-8E19-028678E11001}" dt="2026-05-02T12:38:56.880" v="1891"/>
          <ac:spMkLst>
            <pc:docMk/>
            <pc:sldMk cId="2383509252" sldId="535"/>
            <ac:spMk id="84" creationId="{27AA8926-EDA4-4C1A-BB25-DED22B75EF90}"/>
          </ac:spMkLst>
        </pc:spChg>
      </pc:sldChg>
      <pc:sldChg chg="modSp add del mod">
        <pc:chgData name="Dan Bengtsson" userId="48f97a6b5f2ce762" providerId="LiveId" clId="{C26E4487-2FA0-470D-8E19-028678E11001}" dt="2026-05-02T12:44:06.423" v="2138"/>
        <pc:sldMkLst>
          <pc:docMk/>
          <pc:sldMk cId="1716610374" sldId="536"/>
        </pc:sldMkLst>
        <pc:spChg chg="mod">
          <ac:chgData name="Dan Bengtsson" userId="48f97a6b5f2ce762" providerId="LiveId" clId="{C26E4487-2FA0-470D-8E19-028678E11001}" dt="2026-05-02T12:43:06.870" v="2038"/>
          <ac:spMkLst>
            <pc:docMk/>
            <pc:sldMk cId="1716610374" sldId="536"/>
            <ac:spMk id="20" creationId="{1F90C32B-38DD-4DB8-ADC4-6F6C3A5861DC}"/>
          </ac:spMkLst>
        </pc:spChg>
        <pc:spChg chg="mod">
          <ac:chgData name="Dan Bengtsson" userId="48f97a6b5f2ce762" providerId="LiveId" clId="{C26E4487-2FA0-470D-8E19-028678E11001}" dt="2026-05-02T12:43:06.870" v="2037"/>
          <ac:spMkLst>
            <pc:docMk/>
            <pc:sldMk cId="1716610374" sldId="536"/>
            <ac:spMk id="31" creationId="{DFF3BFBE-2537-4DA5-8369-1439E9C2774A}"/>
          </ac:spMkLst>
        </pc:spChg>
        <pc:spChg chg="mod">
          <ac:chgData name="Dan Bengtsson" userId="48f97a6b5f2ce762" providerId="LiveId" clId="{C26E4487-2FA0-470D-8E19-028678E11001}" dt="2026-05-02T12:43:06.870" v="2039"/>
          <ac:spMkLst>
            <pc:docMk/>
            <pc:sldMk cId="1716610374" sldId="536"/>
            <ac:spMk id="53" creationId="{F4E14100-58C0-40E9-98C6-0833EFB82267}"/>
          </ac:spMkLst>
        </pc:spChg>
        <pc:spChg chg="mod">
          <ac:chgData name="Dan Bengtsson" userId="48f97a6b5f2ce762" providerId="LiveId" clId="{C26E4487-2FA0-470D-8E19-028678E11001}" dt="2026-05-02T12:43:06.871" v="2040"/>
          <ac:spMkLst>
            <pc:docMk/>
            <pc:sldMk cId="1716610374" sldId="536"/>
            <ac:spMk id="54" creationId="{C8D319B0-E2F6-42CB-99D0-137417875293}"/>
          </ac:spMkLst>
        </pc:spChg>
        <pc:spChg chg="mod">
          <ac:chgData name="Dan Bengtsson" userId="48f97a6b5f2ce762" providerId="LiveId" clId="{C26E4487-2FA0-470D-8E19-028678E11001}" dt="2026-05-02T12:43:46.501" v="2114"/>
          <ac:spMkLst>
            <pc:docMk/>
            <pc:sldMk cId="1716610374" sldId="536"/>
            <ac:spMk id="55" creationId="{2E92D458-9009-49ED-8668-3B0FCBD96EF7}"/>
          </ac:spMkLst>
        </pc:spChg>
        <pc:spChg chg="mod">
          <ac:chgData name="Dan Bengtsson" userId="48f97a6b5f2ce762" providerId="LiveId" clId="{C26E4487-2FA0-470D-8E19-028678E11001}" dt="2026-05-02T12:43:46.503" v="2116"/>
          <ac:spMkLst>
            <pc:docMk/>
            <pc:sldMk cId="1716610374" sldId="536"/>
            <ac:spMk id="56" creationId="{A241BBB4-8921-47EE-9B36-16638C034B29}"/>
          </ac:spMkLst>
        </pc:spChg>
        <pc:spChg chg="mod">
          <ac:chgData name="Dan Bengtsson" userId="48f97a6b5f2ce762" providerId="LiveId" clId="{C26E4487-2FA0-470D-8E19-028678E11001}" dt="2026-05-02T12:43:46.504" v="2118"/>
          <ac:spMkLst>
            <pc:docMk/>
            <pc:sldMk cId="1716610374" sldId="536"/>
            <ac:spMk id="57" creationId="{69DEC92A-F35C-4E34-A3A1-370F78C6DE46}"/>
          </ac:spMkLst>
        </pc:spChg>
        <pc:spChg chg="mod">
          <ac:chgData name="Dan Bengtsson" userId="48f97a6b5f2ce762" providerId="LiveId" clId="{C26E4487-2FA0-470D-8E19-028678E11001}" dt="2026-05-02T12:43:46.504" v="2120"/>
          <ac:spMkLst>
            <pc:docMk/>
            <pc:sldMk cId="1716610374" sldId="536"/>
            <ac:spMk id="58" creationId="{E0FAC047-2DE0-4D4A-AAA2-3CE0C54648A5}"/>
          </ac:spMkLst>
        </pc:spChg>
        <pc:spChg chg="mod">
          <ac:chgData name="Dan Bengtsson" userId="48f97a6b5f2ce762" providerId="LiveId" clId="{C26E4487-2FA0-470D-8E19-028678E11001}" dt="2026-05-02T12:43:46.505" v="2122"/>
          <ac:spMkLst>
            <pc:docMk/>
            <pc:sldMk cId="1716610374" sldId="536"/>
            <ac:spMk id="59" creationId="{18CF8647-EA22-4C96-B7BC-CC7E67B05F83}"/>
          </ac:spMkLst>
        </pc:spChg>
        <pc:spChg chg="mod">
          <ac:chgData name="Dan Bengtsson" userId="48f97a6b5f2ce762" providerId="LiveId" clId="{C26E4487-2FA0-470D-8E19-028678E11001}" dt="2026-05-02T12:43:46.505" v="2124"/>
          <ac:spMkLst>
            <pc:docMk/>
            <pc:sldMk cId="1716610374" sldId="536"/>
            <ac:spMk id="60" creationId="{797C8533-C782-457B-9782-558804DE6D1C}"/>
          </ac:spMkLst>
        </pc:spChg>
        <pc:spChg chg="mod">
          <ac:chgData name="Dan Bengtsson" userId="48f97a6b5f2ce762" providerId="LiveId" clId="{C26E4487-2FA0-470D-8E19-028678E11001}" dt="2026-05-02T12:43:46.506" v="2126"/>
          <ac:spMkLst>
            <pc:docMk/>
            <pc:sldMk cId="1716610374" sldId="536"/>
            <ac:spMk id="61" creationId="{52A01845-81DB-4D87-BD40-12FD7D7BEAB7}"/>
          </ac:spMkLst>
        </pc:spChg>
        <pc:spChg chg="mod">
          <ac:chgData name="Dan Bengtsson" userId="48f97a6b5f2ce762" providerId="LiveId" clId="{C26E4487-2FA0-470D-8E19-028678E11001}" dt="2026-05-02T12:43:46.506" v="2128"/>
          <ac:spMkLst>
            <pc:docMk/>
            <pc:sldMk cId="1716610374" sldId="536"/>
            <ac:spMk id="62" creationId="{FA5CEEE7-CEA8-4335-8735-071606A8BA70}"/>
          </ac:spMkLst>
        </pc:spChg>
        <pc:spChg chg="mod">
          <ac:chgData name="Dan Bengtsson" userId="48f97a6b5f2ce762" providerId="LiveId" clId="{C26E4487-2FA0-470D-8E19-028678E11001}" dt="2026-05-02T12:43:46.507" v="2130"/>
          <ac:spMkLst>
            <pc:docMk/>
            <pc:sldMk cId="1716610374" sldId="536"/>
            <ac:spMk id="63" creationId="{77263989-C9C9-4063-AD06-F40B7C61874B}"/>
          </ac:spMkLst>
        </pc:spChg>
        <pc:spChg chg="mod">
          <ac:chgData name="Dan Bengtsson" userId="48f97a6b5f2ce762" providerId="LiveId" clId="{C26E4487-2FA0-470D-8E19-028678E11001}" dt="2026-05-02T12:43:46.508" v="2132"/>
          <ac:spMkLst>
            <pc:docMk/>
            <pc:sldMk cId="1716610374" sldId="536"/>
            <ac:spMk id="64" creationId="{9881E5D6-CCC6-4916-9DC6-308971942201}"/>
          </ac:spMkLst>
        </pc:spChg>
        <pc:spChg chg="mod">
          <ac:chgData name="Dan Bengtsson" userId="48f97a6b5f2ce762" providerId="LiveId" clId="{C26E4487-2FA0-470D-8E19-028678E11001}" dt="2026-05-02T12:43:46.508" v="2134"/>
          <ac:spMkLst>
            <pc:docMk/>
            <pc:sldMk cId="1716610374" sldId="536"/>
            <ac:spMk id="65" creationId="{57A793CC-6D94-43EA-AFB8-647EF3723DF4}"/>
          </ac:spMkLst>
        </pc:spChg>
        <pc:spChg chg="mod">
          <ac:chgData name="Dan Bengtsson" userId="48f97a6b5f2ce762" providerId="LiveId" clId="{C26E4487-2FA0-470D-8E19-028678E11001}" dt="2026-05-02T12:43:46.509" v="2136"/>
          <ac:spMkLst>
            <pc:docMk/>
            <pc:sldMk cId="1716610374" sldId="536"/>
            <ac:spMk id="66" creationId="{D9F58ABD-400B-4A0B-BCB6-3D2385386B2F}"/>
          </ac:spMkLst>
        </pc:spChg>
        <pc:spChg chg="mod">
          <ac:chgData name="Dan Bengtsson" userId="48f97a6b5f2ce762" providerId="LiveId" clId="{C26E4487-2FA0-470D-8E19-028678E11001}" dt="2026-05-02T12:43:06.892" v="2109"/>
          <ac:spMkLst>
            <pc:docMk/>
            <pc:sldMk cId="1716610374" sldId="536"/>
            <ac:spMk id="67" creationId="{C137E5BD-DF9F-4972-8397-1797CAD325B7}"/>
          </ac:spMkLst>
        </pc:spChg>
        <pc:spChg chg="mod">
          <ac:chgData name="Dan Bengtsson" userId="48f97a6b5f2ce762" providerId="LiveId" clId="{C26E4487-2FA0-470D-8E19-028678E11001}" dt="2026-05-02T12:43:06.893" v="2112"/>
          <ac:spMkLst>
            <pc:docMk/>
            <pc:sldMk cId="1716610374" sldId="536"/>
            <ac:spMk id="68" creationId="{A8F9F8E2-98DB-4B23-A461-51F66A626809}"/>
          </ac:spMkLst>
        </pc:spChg>
      </pc:sldChg>
      <pc:sldChg chg="modSp add del mod">
        <pc:chgData name="Dan Bengtsson" userId="48f97a6b5f2ce762" providerId="LiveId" clId="{C26E4487-2FA0-470D-8E19-028678E11001}" dt="2026-05-02T12:54:05.903" v="2147"/>
        <pc:sldMkLst>
          <pc:docMk/>
          <pc:sldMk cId="367705350" sldId="537"/>
        </pc:sldMkLst>
        <pc:spChg chg="mod">
          <ac:chgData name="Dan Bengtsson" userId="48f97a6b5f2ce762" providerId="LiveId" clId="{C26E4487-2FA0-470D-8E19-028678E11001}" dt="2026-05-02T12:44:06.454" v="2141"/>
          <ac:spMkLst>
            <pc:docMk/>
            <pc:sldMk cId="367705350" sldId="537"/>
            <ac:spMk id="58" creationId="{E0FAC047-2DE0-4D4A-AAA2-3CE0C54648A5}"/>
          </ac:spMkLst>
        </pc:spChg>
        <pc:spChg chg="mod">
          <ac:chgData name="Dan Bengtsson" userId="48f97a6b5f2ce762" providerId="LiveId" clId="{C26E4487-2FA0-470D-8E19-028678E11001}" dt="2026-05-02T12:44:06.455" v="2143"/>
          <ac:spMkLst>
            <pc:docMk/>
            <pc:sldMk cId="367705350" sldId="537"/>
            <ac:spMk id="62" creationId="{FA5CEEE7-CEA8-4335-8735-071606A8BA70}"/>
          </ac:spMkLst>
        </pc:spChg>
        <pc:spChg chg="mod">
          <ac:chgData name="Dan Bengtsson" userId="48f97a6b5f2ce762" providerId="LiveId" clId="{C26E4487-2FA0-470D-8E19-028678E11001}" dt="2026-05-02T12:44:06.451" v="2139"/>
          <ac:spMkLst>
            <pc:docMk/>
            <pc:sldMk cId="367705350" sldId="537"/>
            <ac:spMk id="64" creationId="{9881E5D6-CCC6-4916-9DC6-308971942201}"/>
          </ac:spMkLst>
        </pc:spChg>
        <pc:spChg chg="mod">
          <ac:chgData name="Dan Bengtsson" userId="48f97a6b5f2ce762" providerId="LiveId" clId="{C26E4487-2FA0-470D-8E19-028678E11001}" dt="2026-05-02T12:44:06.456" v="2145"/>
          <ac:spMkLst>
            <pc:docMk/>
            <pc:sldMk cId="367705350" sldId="537"/>
            <ac:spMk id="66" creationId="{D9F58ABD-400B-4A0B-BCB6-3D2385386B2F}"/>
          </ac:spMkLst>
        </pc:spChg>
      </pc:sldChg>
      <pc:sldChg chg="modSp add del mod">
        <pc:chgData name="Dan Bengtsson" userId="48f97a6b5f2ce762" providerId="LiveId" clId="{C26E4487-2FA0-470D-8E19-028678E11001}" dt="2026-05-02T12:58:09.441" v="2287"/>
        <pc:sldMkLst>
          <pc:docMk/>
          <pc:sldMk cId="3741511537" sldId="538"/>
        </pc:sldMkLst>
        <pc:spChg chg="mod">
          <ac:chgData name="Dan Bengtsson" userId="48f97a6b5f2ce762" providerId="LiveId" clId="{C26E4487-2FA0-470D-8E19-028678E11001}" dt="2026-05-02T12:54:36.009" v="2171"/>
          <ac:spMkLst>
            <pc:docMk/>
            <pc:sldMk cId="3741511537" sldId="538"/>
            <ac:spMk id="20" creationId="{1F90C32B-38DD-4DB8-ADC4-6F6C3A5861DC}"/>
          </ac:spMkLst>
        </pc:spChg>
        <pc:spChg chg="mod">
          <ac:chgData name="Dan Bengtsson" userId="48f97a6b5f2ce762" providerId="LiveId" clId="{C26E4487-2FA0-470D-8E19-028678E11001}" dt="2026-05-02T12:54:36.010" v="2173"/>
          <ac:spMkLst>
            <pc:docMk/>
            <pc:sldMk cId="3741511537" sldId="538"/>
            <ac:spMk id="31" creationId="{DFF3BFBE-2537-4DA5-8369-1439E9C2774A}"/>
          </ac:spMkLst>
        </pc:spChg>
        <pc:spChg chg="mod">
          <ac:chgData name="Dan Bengtsson" userId="48f97a6b5f2ce762" providerId="LiveId" clId="{C26E4487-2FA0-470D-8E19-028678E11001}" dt="2026-05-02T12:54:36.011" v="2175"/>
          <ac:spMkLst>
            <pc:docMk/>
            <pc:sldMk cId="3741511537" sldId="538"/>
            <ac:spMk id="33" creationId="{05765FF9-F306-4FAB-B355-BB7C651FDB88}"/>
          </ac:spMkLst>
        </pc:spChg>
        <pc:spChg chg="mod">
          <ac:chgData name="Dan Bengtsson" userId="48f97a6b5f2ce762" providerId="LiveId" clId="{C26E4487-2FA0-470D-8E19-028678E11001}" dt="2026-05-02T12:54:36.011" v="2177"/>
          <ac:spMkLst>
            <pc:docMk/>
            <pc:sldMk cId="3741511537" sldId="538"/>
            <ac:spMk id="34" creationId="{00FF38DD-7301-4248-B61D-C8209429B675}"/>
          </ac:spMkLst>
        </pc:spChg>
        <pc:spChg chg="mod">
          <ac:chgData name="Dan Bengtsson" userId="48f97a6b5f2ce762" providerId="LiveId" clId="{C26E4487-2FA0-470D-8E19-028678E11001}" dt="2026-05-02T12:54:36.013" v="2181"/>
          <ac:spMkLst>
            <pc:docMk/>
            <pc:sldMk cId="3741511537" sldId="538"/>
            <ac:spMk id="35" creationId="{05FA3940-2A69-4F4B-BA1B-20E185C4C4A4}"/>
          </ac:spMkLst>
        </pc:spChg>
        <pc:spChg chg="mod">
          <ac:chgData name="Dan Bengtsson" userId="48f97a6b5f2ce762" providerId="LiveId" clId="{C26E4487-2FA0-470D-8E19-028678E11001}" dt="2026-05-02T12:54:36.013" v="2183"/>
          <ac:spMkLst>
            <pc:docMk/>
            <pc:sldMk cId="3741511537" sldId="538"/>
            <ac:spMk id="36" creationId="{7C20E1E1-0EAE-420E-A91A-4C3ADE3E144F}"/>
          </ac:spMkLst>
        </pc:spChg>
        <pc:spChg chg="mod">
          <ac:chgData name="Dan Bengtsson" userId="48f97a6b5f2ce762" providerId="LiveId" clId="{C26E4487-2FA0-470D-8E19-028678E11001}" dt="2026-05-02T12:54:36.014" v="2185"/>
          <ac:spMkLst>
            <pc:docMk/>
            <pc:sldMk cId="3741511537" sldId="538"/>
            <ac:spMk id="37" creationId="{4F7FB0AD-D7AD-446F-9156-0AF4A385FE99}"/>
          </ac:spMkLst>
        </pc:spChg>
        <pc:spChg chg="mod">
          <ac:chgData name="Dan Bengtsson" userId="48f97a6b5f2ce762" providerId="LiveId" clId="{C26E4487-2FA0-470D-8E19-028678E11001}" dt="2026-05-02T12:54:36.014" v="2187"/>
          <ac:spMkLst>
            <pc:docMk/>
            <pc:sldMk cId="3741511537" sldId="538"/>
            <ac:spMk id="38" creationId="{6CF9240A-D76E-4DCC-9A70-896B8BCB7389}"/>
          </ac:spMkLst>
        </pc:spChg>
        <pc:spChg chg="mod">
          <ac:chgData name="Dan Bengtsson" userId="48f97a6b5f2ce762" providerId="LiveId" clId="{C26E4487-2FA0-470D-8E19-028678E11001}" dt="2026-05-02T12:54:36.016" v="2189"/>
          <ac:spMkLst>
            <pc:docMk/>
            <pc:sldMk cId="3741511537" sldId="538"/>
            <ac:spMk id="39" creationId="{5561D45A-C67A-483E-8950-41D626C59A6E}"/>
          </ac:spMkLst>
        </pc:spChg>
        <pc:spChg chg="mod">
          <ac:chgData name="Dan Bengtsson" userId="48f97a6b5f2ce762" providerId="LiveId" clId="{C26E4487-2FA0-470D-8E19-028678E11001}" dt="2026-05-02T12:54:36.016" v="2193"/>
          <ac:spMkLst>
            <pc:docMk/>
            <pc:sldMk cId="3741511537" sldId="538"/>
            <ac:spMk id="40" creationId="{589BD003-B310-4CBB-B342-2C8BF75819AD}"/>
          </ac:spMkLst>
        </pc:spChg>
        <pc:spChg chg="mod">
          <ac:chgData name="Dan Bengtsson" userId="48f97a6b5f2ce762" providerId="LiveId" clId="{C26E4487-2FA0-470D-8E19-028678E11001}" dt="2026-05-02T12:54:36.017" v="2195"/>
          <ac:spMkLst>
            <pc:docMk/>
            <pc:sldMk cId="3741511537" sldId="538"/>
            <ac:spMk id="41" creationId="{03850941-661A-4656-A90F-266F5881B81B}"/>
          </ac:spMkLst>
        </pc:spChg>
        <pc:spChg chg="mod">
          <ac:chgData name="Dan Bengtsson" userId="48f97a6b5f2ce762" providerId="LiveId" clId="{C26E4487-2FA0-470D-8E19-028678E11001}" dt="2026-05-02T12:54:36.017" v="2197"/>
          <ac:spMkLst>
            <pc:docMk/>
            <pc:sldMk cId="3741511537" sldId="538"/>
            <ac:spMk id="42" creationId="{B65F9E4E-6D23-4163-8ED6-41036A8A02EC}"/>
          </ac:spMkLst>
        </pc:spChg>
        <pc:spChg chg="mod">
          <ac:chgData name="Dan Bengtsson" userId="48f97a6b5f2ce762" providerId="LiveId" clId="{C26E4487-2FA0-470D-8E19-028678E11001}" dt="2026-05-02T12:54:36.019" v="2201"/>
          <ac:spMkLst>
            <pc:docMk/>
            <pc:sldMk cId="3741511537" sldId="538"/>
            <ac:spMk id="43" creationId="{61CA84E2-EC95-4A6D-B11A-EF89E89A1A4C}"/>
          </ac:spMkLst>
        </pc:spChg>
        <pc:spChg chg="mod">
          <ac:chgData name="Dan Bengtsson" userId="48f97a6b5f2ce762" providerId="LiveId" clId="{C26E4487-2FA0-470D-8E19-028678E11001}" dt="2026-05-02T12:54:36.020" v="2205"/>
          <ac:spMkLst>
            <pc:docMk/>
            <pc:sldMk cId="3741511537" sldId="538"/>
            <ac:spMk id="46" creationId="{132722A3-8A5E-416E-A9E9-4F52294B8704}"/>
          </ac:spMkLst>
        </pc:spChg>
        <pc:spChg chg="mod">
          <ac:chgData name="Dan Bengtsson" userId="48f97a6b5f2ce762" providerId="LiveId" clId="{C26E4487-2FA0-470D-8E19-028678E11001}" dt="2026-05-02T12:54:36.022" v="2211"/>
          <ac:spMkLst>
            <pc:docMk/>
            <pc:sldMk cId="3741511537" sldId="538"/>
            <ac:spMk id="47" creationId="{A7D33D15-19CB-443C-ABB6-D3FE74556689}"/>
          </ac:spMkLst>
        </pc:spChg>
        <pc:spChg chg="mod">
          <ac:chgData name="Dan Bengtsson" userId="48f97a6b5f2ce762" providerId="LiveId" clId="{C26E4487-2FA0-470D-8E19-028678E11001}" dt="2026-05-02T12:54:36.023" v="2215"/>
          <ac:spMkLst>
            <pc:docMk/>
            <pc:sldMk cId="3741511537" sldId="538"/>
            <ac:spMk id="48" creationId="{4C8AEE66-2F11-43BA-9059-2211B2E4E4B0}"/>
          </ac:spMkLst>
        </pc:spChg>
        <pc:spChg chg="mod">
          <ac:chgData name="Dan Bengtsson" userId="48f97a6b5f2ce762" providerId="LiveId" clId="{C26E4487-2FA0-470D-8E19-028678E11001}" dt="2026-05-02T12:54:36.025" v="2221"/>
          <ac:spMkLst>
            <pc:docMk/>
            <pc:sldMk cId="3741511537" sldId="538"/>
            <ac:spMk id="49" creationId="{B8DB7B40-2676-4FF9-AB78-0D18BE18866C}"/>
          </ac:spMkLst>
        </pc:spChg>
        <pc:spChg chg="mod">
          <ac:chgData name="Dan Bengtsson" userId="48f97a6b5f2ce762" providerId="LiveId" clId="{C26E4487-2FA0-470D-8E19-028678E11001}" dt="2026-05-02T12:54:36.026" v="2225"/>
          <ac:spMkLst>
            <pc:docMk/>
            <pc:sldMk cId="3741511537" sldId="538"/>
            <ac:spMk id="50" creationId="{F95F6C9C-E9BB-4AC2-A606-5A9428BB9556}"/>
          </ac:spMkLst>
        </pc:spChg>
        <pc:spChg chg="mod">
          <ac:chgData name="Dan Bengtsson" userId="48f97a6b5f2ce762" providerId="LiveId" clId="{C26E4487-2FA0-470D-8E19-028678E11001}" dt="2026-05-02T12:54:36.020" v="2207"/>
          <ac:spMkLst>
            <pc:docMk/>
            <pc:sldMk cId="3741511537" sldId="538"/>
            <ac:spMk id="51" creationId="{F597B468-6D4C-41FB-89CE-D5AC6FDE93B6}"/>
          </ac:spMkLst>
        </pc:spChg>
        <pc:spChg chg="mod">
          <ac:chgData name="Dan Bengtsson" userId="48f97a6b5f2ce762" providerId="LiveId" clId="{C26E4487-2FA0-470D-8E19-028678E11001}" dt="2026-05-02T12:54:36.023" v="2217"/>
          <ac:spMkLst>
            <pc:docMk/>
            <pc:sldMk cId="3741511537" sldId="538"/>
            <ac:spMk id="52" creationId="{F255129F-EDE1-4016-9B12-E32B2CC22E09}"/>
          </ac:spMkLst>
        </pc:spChg>
        <pc:spChg chg="mod">
          <ac:chgData name="Dan Bengtsson" userId="48f97a6b5f2ce762" providerId="LiveId" clId="{C26E4487-2FA0-470D-8E19-028678E11001}" dt="2026-05-02T12:54:36.027" v="2228"/>
          <ac:spMkLst>
            <pc:docMk/>
            <pc:sldMk cId="3741511537" sldId="538"/>
            <ac:spMk id="53" creationId="{F4E14100-58C0-40E9-98C6-0833EFB82267}"/>
          </ac:spMkLst>
        </pc:spChg>
        <pc:spChg chg="mod">
          <ac:chgData name="Dan Bengtsson" userId="48f97a6b5f2ce762" providerId="LiveId" clId="{C26E4487-2FA0-470D-8E19-028678E11001}" dt="2026-05-02T12:54:36.027" v="2230"/>
          <ac:spMkLst>
            <pc:docMk/>
            <pc:sldMk cId="3741511537" sldId="538"/>
            <ac:spMk id="54" creationId="{C8D319B0-E2F6-42CB-99D0-137417875293}"/>
          </ac:spMkLst>
        </pc:spChg>
        <pc:spChg chg="mod">
          <ac:chgData name="Dan Bengtsson" userId="48f97a6b5f2ce762" providerId="LiveId" clId="{C26E4487-2FA0-470D-8E19-028678E11001}" dt="2026-05-02T12:54:36.028" v="2234"/>
          <ac:spMkLst>
            <pc:docMk/>
            <pc:sldMk cId="3741511537" sldId="538"/>
            <ac:spMk id="55" creationId="{2E92D458-9009-49ED-8668-3B0FCBD96EF7}"/>
          </ac:spMkLst>
        </pc:spChg>
        <pc:spChg chg="mod">
          <ac:chgData name="Dan Bengtsson" userId="48f97a6b5f2ce762" providerId="LiveId" clId="{C26E4487-2FA0-470D-8E19-028678E11001}" dt="2026-05-02T12:54:36.030" v="2238"/>
          <ac:spMkLst>
            <pc:docMk/>
            <pc:sldMk cId="3741511537" sldId="538"/>
            <ac:spMk id="56" creationId="{A241BBB4-8921-47EE-9B36-16638C034B29}"/>
          </ac:spMkLst>
        </pc:spChg>
        <pc:spChg chg="mod">
          <ac:chgData name="Dan Bengtsson" userId="48f97a6b5f2ce762" providerId="LiveId" clId="{C26E4487-2FA0-470D-8E19-028678E11001}" dt="2026-05-02T12:54:36.031" v="2242"/>
          <ac:spMkLst>
            <pc:docMk/>
            <pc:sldMk cId="3741511537" sldId="538"/>
            <ac:spMk id="57" creationId="{69DEC92A-F35C-4E34-A3A1-370F78C6DE46}"/>
          </ac:spMkLst>
        </pc:spChg>
        <pc:spChg chg="mod">
          <ac:chgData name="Dan Bengtsson" userId="48f97a6b5f2ce762" providerId="LiveId" clId="{C26E4487-2FA0-470D-8E19-028678E11001}" dt="2026-05-02T12:54:36.032" v="2246"/>
          <ac:spMkLst>
            <pc:docMk/>
            <pc:sldMk cId="3741511537" sldId="538"/>
            <ac:spMk id="58" creationId="{E0FAC047-2DE0-4D4A-AAA2-3CE0C54648A5}"/>
          </ac:spMkLst>
        </pc:spChg>
        <pc:spChg chg="mod">
          <ac:chgData name="Dan Bengtsson" userId="48f97a6b5f2ce762" providerId="LiveId" clId="{C26E4487-2FA0-470D-8E19-028678E11001}" dt="2026-05-02T12:54:36.033" v="2250"/>
          <ac:spMkLst>
            <pc:docMk/>
            <pc:sldMk cId="3741511537" sldId="538"/>
            <ac:spMk id="59" creationId="{18CF8647-EA22-4C96-B7BC-CC7E67B05F83}"/>
          </ac:spMkLst>
        </pc:spChg>
        <pc:spChg chg="mod">
          <ac:chgData name="Dan Bengtsson" userId="48f97a6b5f2ce762" providerId="LiveId" clId="{C26E4487-2FA0-470D-8E19-028678E11001}" dt="2026-05-02T12:54:36.034" v="2254"/>
          <ac:spMkLst>
            <pc:docMk/>
            <pc:sldMk cId="3741511537" sldId="538"/>
            <ac:spMk id="60" creationId="{797C8533-C782-457B-9782-558804DE6D1C}"/>
          </ac:spMkLst>
        </pc:spChg>
        <pc:spChg chg="mod">
          <ac:chgData name="Dan Bengtsson" userId="48f97a6b5f2ce762" providerId="LiveId" clId="{C26E4487-2FA0-470D-8E19-028678E11001}" dt="2026-05-02T12:54:36.036" v="2258"/>
          <ac:spMkLst>
            <pc:docMk/>
            <pc:sldMk cId="3741511537" sldId="538"/>
            <ac:spMk id="61" creationId="{52A01845-81DB-4D87-BD40-12FD7D7BEAB7}"/>
          </ac:spMkLst>
        </pc:spChg>
        <pc:spChg chg="mod">
          <ac:chgData name="Dan Bengtsson" userId="48f97a6b5f2ce762" providerId="LiveId" clId="{C26E4487-2FA0-470D-8E19-028678E11001}" dt="2026-05-02T12:54:36.037" v="2262"/>
          <ac:spMkLst>
            <pc:docMk/>
            <pc:sldMk cId="3741511537" sldId="538"/>
            <ac:spMk id="62" creationId="{FA5CEEE7-CEA8-4335-8735-071606A8BA70}"/>
          </ac:spMkLst>
        </pc:spChg>
        <pc:spChg chg="mod">
          <ac:chgData name="Dan Bengtsson" userId="48f97a6b5f2ce762" providerId="LiveId" clId="{C26E4487-2FA0-470D-8E19-028678E11001}" dt="2026-05-02T12:54:36.038" v="2266"/>
          <ac:spMkLst>
            <pc:docMk/>
            <pc:sldMk cId="3741511537" sldId="538"/>
            <ac:spMk id="63" creationId="{77263989-C9C9-4063-AD06-F40B7C61874B}"/>
          </ac:spMkLst>
        </pc:spChg>
        <pc:spChg chg="mod">
          <ac:chgData name="Dan Bengtsson" userId="48f97a6b5f2ce762" providerId="LiveId" clId="{C26E4487-2FA0-470D-8E19-028678E11001}" dt="2026-05-02T12:54:36.039" v="2270"/>
          <ac:spMkLst>
            <pc:docMk/>
            <pc:sldMk cId="3741511537" sldId="538"/>
            <ac:spMk id="64" creationId="{9881E5D6-CCC6-4916-9DC6-308971942201}"/>
          </ac:spMkLst>
        </pc:spChg>
        <pc:spChg chg="mod">
          <ac:chgData name="Dan Bengtsson" userId="48f97a6b5f2ce762" providerId="LiveId" clId="{C26E4487-2FA0-470D-8E19-028678E11001}" dt="2026-05-02T12:54:36.040" v="2274"/>
          <ac:spMkLst>
            <pc:docMk/>
            <pc:sldMk cId="3741511537" sldId="538"/>
            <ac:spMk id="65" creationId="{57A793CC-6D94-43EA-AFB8-647EF3723DF4}"/>
          </ac:spMkLst>
        </pc:spChg>
        <pc:spChg chg="mod">
          <ac:chgData name="Dan Bengtsson" userId="48f97a6b5f2ce762" providerId="LiveId" clId="{C26E4487-2FA0-470D-8E19-028678E11001}" dt="2026-05-02T12:54:36.042" v="2278"/>
          <ac:spMkLst>
            <pc:docMk/>
            <pc:sldMk cId="3741511537" sldId="538"/>
            <ac:spMk id="66" creationId="{D9F58ABD-400B-4A0B-BCB6-3D2385386B2F}"/>
          </ac:spMkLst>
        </pc:spChg>
        <pc:spChg chg="mod">
          <ac:chgData name="Dan Bengtsson" userId="48f97a6b5f2ce762" providerId="LiveId" clId="{C26E4487-2FA0-470D-8E19-028678E11001}" dt="2026-05-02T12:54:36.043" v="2281"/>
          <ac:spMkLst>
            <pc:docMk/>
            <pc:sldMk cId="3741511537" sldId="538"/>
            <ac:spMk id="67" creationId="{C137E5BD-DF9F-4972-8397-1797CAD325B7}"/>
          </ac:spMkLst>
        </pc:spChg>
        <pc:spChg chg="mod">
          <ac:chgData name="Dan Bengtsson" userId="48f97a6b5f2ce762" providerId="LiveId" clId="{C26E4487-2FA0-470D-8E19-028678E11001}" dt="2026-05-02T12:54:36.044" v="2285"/>
          <ac:spMkLst>
            <pc:docMk/>
            <pc:sldMk cId="3741511537" sldId="538"/>
            <ac:spMk id="68" creationId="{A8F9F8E2-98DB-4B23-A461-51F66A626809}"/>
          </ac:spMkLst>
        </pc:spChg>
      </pc:sldChg>
      <pc:sldChg chg="modSp add del mod">
        <pc:chgData name="Dan Bengtsson" userId="48f97a6b5f2ce762" providerId="LiveId" clId="{C26E4487-2FA0-470D-8E19-028678E11001}" dt="2026-05-02T13:11:13.465" v="2567"/>
        <pc:sldMkLst>
          <pc:docMk/>
          <pc:sldMk cId="3364200893" sldId="539"/>
        </pc:sldMkLst>
        <pc:spChg chg="mod">
          <ac:chgData name="Dan Bengtsson" userId="48f97a6b5f2ce762" providerId="LiveId" clId="{C26E4487-2FA0-470D-8E19-028678E11001}" dt="2026-05-02T13:01:57.468" v="2451"/>
          <ac:spMkLst>
            <pc:docMk/>
            <pc:sldMk cId="3364200893" sldId="539"/>
            <ac:spMk id="5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2:58:46.921" v="2311"/>
          <ac:spMkLst>
            <pc:docMk/>
            <pc:sldMk cId="3364200893" sldId="539"/>
            <ac:spMk id="19" creationId="{E6A90BF0-3504-4751-AA4A-26EF7C01DCF1}"/>
          </ac:spMkLst>
        </pc:spChg>
        <pc:spChg chg="mod">
          <ac:chgData name="Dan Bengtsson" userId="48f97a6b5f2ce762" providerId="LiveId" clId="{C26E4487-2FA0-470D-8E19-028678E11001}" dt="2026-05-02T12:58:46.924" v="2319"/>
          <ac:spMkLst>
            <pc:docMk/>
            <pc:sldMk cId="3364200893" sldId="539"/>
            <ac:spMk id="20" creationId="{1F90C32B-38DD-4DB8-ADC4-6F6C3A5861DC}"/>
          </ac:spMkLst>
        </pc:spChg>
        <pc:spChg chg="mod">
          <ac:chgData name="Dan Bengtsson" userId="48f97a6b5f2ce762" providerId="LiveId" clId="{C26E4487-2FA0-470D-8E19-028678E11001}" dt="2026-05-02T12:58:46.922" v="2315"/>
          <ac:spMkLst>
            <pc:docMk/>
            <pc:sldMk cId="3364200893" sldId="539"/>
            <ac:spMk id="23" creationId="{CCF43B06-321C-4F15-ADEC-E30B8B97B2CC}"/>
          </ac:spMkLst>
        </pc:spChg>
        <pc:spChg chg="mod">
          <ac:chgData name="Dan Bengtsson" userId="48f97a6b5f2ce762" providerId="LiveId" clId="{C26E4487-2FA0-470D-8E19-028678E11001}" dt="2026-05-02T12:58:46.922" v="2313"/>
          <ac:spMkLst>
            <pc:docMk/>
            <pc:sldMk cId="3364200893" sldId="539"/>
            <ac:spMk id="24" creationId="{051089AE-716C-4111-A809-953819E243BA}"/>
          </ac:spMkLst>
        </pc:spChg>
        <pc:spChg chg="mod">
          <ac:chgData name="Dan Bengtsson" userId="48f97a6b5f2ce762" providerId="LiveId" clId="{C26E4487-2FA0-470D-8E19-028678E11001}" dt="2026-05-02T12:58:46.925" v="2321"/>
          <ac:spMkLst>
            <pc:docMk/>
            <pc:sldMk cId="3364200893" sldId="539"/>
            <ac:spMk id="31" creationId="{DFF3BFBE-2537-4DA5-8369-1439E9C2774A}"/>
          </ac:spMkLst>
        </pc:spChg>
        <pc:spChg chg="mod">
          <ac:chgData name="Dan Bengtsson" userId="48f97a6b5f2ce762" providerId="LiveId" clId="{C26E4487-2FA0-470D-8E19-028678E11001}" dt="2026-05-02T13:05:12.850" v="2478"/>
          <ac:spMkLst>
            <pc:docMk/>
            <pc:sldMk cId="3364200893" sldId="539"/>
            <ac:spMk id="32" creationId="{1C56F06F-65CD-4823-9B69-F7AC7C014F1C}"/>
          </ac:spMkLst>
        </pc:spChg>
        <pc:spChg chg="mod">
          <ac:chgData name="Dan Bengtsson" userId="48f97a6b5f2ce762" providerId="LiveId" clId="{C26E4487-2FA0-470D-8E19-028678E11001}" dt="2026-05-02T13:00:35.228" v="2441" actId="403"/>
          <ac:spMkLst>
            <pc:docMk/>
            <pc:sldMk cId="3364200893" sldId="539"/>
            <ac:spMk id="33" creationId="{05765FF9-F306-4FAB-B355-BB7C651FDB88}"/>
          </ac:spMkLst>
        </pc:spChg>
        <pc:spChg chg="mod">
          <ac:chgData name="Dan Bengtsson" userId="48f97a6b5f2ce762" providerId="LiveId" clId="{C26E4487-2FA0-470D-8E19-028678E11001}" dt="2026-05-02T13:00:12.471" v="2435" actId="403"/>
          <ac:spMkLst>
            <pc:docMk/>
            <pc:sldMk cId="3364200893" sldId="539"/>
            <ac:spMk id="34" creationId="{00FF38DD-7301-4248-B61D-C8209429B675}"/>
          </ac:spMkLst>
        </pc:spChg>
        <pc:spChg chg="mod">
          <ac:chgData name="Dan Bengtsson" userId="48f97a6b5f2ce762" providerId="LiveId" clId="{C26E4487-2FA0-470D-8E19-028678E11001}" dt="2026-05-02T12:58:46.927" v="2329"/>
          <ac:spMkLst>
            <pc:docMk/>
            <pc:sldMk cId="3364200893" sldId="539"/>
            <ac:spMk id="35" creationId="{05FA3940-2A69-4F4B-BA1B-20E185C4C4A4}"/>
          </ac:spMkLst>
        </pc:spChg>
        <pc:spChg chg="mod">
          <ac:chgData name="Dan Bengtsson" userId="48f97a6b5f2ce762" providerId="LiveId" clId="{C26E4487-2FA0-470D-8E19-028678E11001}" dt="2026-05-02T13:00:32.562" v="2440" actId="403"/>
          <ac:spMkLst>
            <pc:docMk/>
            <pc:sldMk cId="3364200893" sldId="539"/>
            <ac:spMk id="36" creationId="{7C20E1E1-0EAE-420E-A91A-4C3ADE3E144F}"/>
          </ac:spMkLst>
        </pc:spChg>
        <pc:spChg chg="mod">
          <ac:chgData name="Dan Bengtsson" userId="48f97a6b5f2ce762" providerId="LiveId" clId="{C26E4487-2FA0-470D-8E19-028678E11001}" dt="2026-05-02T13:00:07.366" v="2434" actId="255"/>
          <ac:spMkLst>
            <pc:docMk/>
            <pc:sldMk cId="3364200893" sldId="539"/>
            <ac:spMk id="37" creationId="{4F7FB0AD-D7AD-446F-9156-0AF4A385FE99}"/>
          </ac:spMkLst>
        </pc:spChg>
        <pc:spChg chg="mod">
          <ac:chgData name="Dan Bengtsson" userId="48f97a6b5f2ce762" providerId="LiveId" clId="{C26E4487-2FA0-470D-8E19-028678E11001}" dt="2026-05-02T13:00:29.449" v="2439" actId="403"/>
          <ac:spMkLst>
            <pc:docMk/>
            <pc:sldMk cId="3364200893" sldId="539"/>
            <ac:spMk id="38" creationId="{6CF9240A-D76E-4DCC-9A70-896B8BCB7389}"/>
          </ac:spMkLst>
        </pc:spChg>
        <pc:spChg chg="mod">
          <ac:chgData name="Dan Bengtsson" userId="48f97a6b5f2ce762" providerId="LiveId" clId="{C26E4487-2FA0-470D-8E19-028678E11001}" dt="2026-05-02T13:00:16.141" v="2436" actId="403"/>
          <ac:spMkLst>
            <pc:docMk/>
            <pc:sldMk cId="3364200893" sldId="539"/>
            <ac:spMk id="39" creationId="{5561D45A-C67A-483E-8950-41D626C59A6E}"/>
          </ac:spMkLst>
        </pc:spChg>
        <pc:spChg chg="mod">
          <ac:chgData name="Dan Bengtsson" userId="48f97a6b5f2ce762" providerId="LiveId" clId="{C26E4487-2FA0-470D-8E19-028678E11001}" dt="2026-05-02T12:58:46.931" v="2341"/>
          <ac:spMkLst>
            <pc:docMk/>
            <pc:sldMk cId="3364200893" sldId="539"/>
            <ac:spMk id="40" creationId="{589BD003-B310-4CBB-B342-2C8BF75819AD}"/>
          </ac:spMkLst>
        </pc:spChg>
        <pc:spChg chg="mod">
          <ac:chgData name="Dan Bengtsson" userId="48f97a6b5f2ce762" providerId="LiveId" clId="{C26E4487-2FA0-470D-8E19-028678E11001}" dt="2026-05-02T13:00:26.331" v="2438" actId="403"/>
          <ac:spMkLst>
            <pc:docMk/>
            <pc:sldMk cId="3364200893" sldId="539"/>
            <ac:spMk id="41" creationId="{03850941-661A-4656-A90F-266F5881B81B}"/>
          </ac:spMkLst>
        </pc:spChg>
        <pc:spChg chg="mod">
          <ac:chgData name="Dan Bengtsson" userId="48f97a6b5f2ce762" providerId="LiveId" clId="{C26E4487-2FA0-470D-8E19-028678E11001}" dt="2026-05-02T13:00:20.565" v="2437" actId="403"/>
          <ac:spMkLst>
            <pc:docMk/>
            <pc:sldMk cId="3364200893" sldId="539"/>
            <ac:spMk id="42" creationId="{B65F9E4E-6D23-4163-8ED6-41036A8A02EC}"/>
          </ac:spMkLst>
        </pc:spChg>
        <pc:spChg chg="mod">
          <ac:chgData name="Dan Bengtsson" userId="48f97a6b5f2ce762" providerId="LiveId" clId="{C26E4487-2FA0-470D-8E19-028678E11001}" dt="2026-05-02T13:00:38.823" v="2442" actId="403"/>
          <ac:spMkLst>
            <pc:docMk/>
            <pc:sldMk cId="3364200893" sldId="539"/>
            <ac:spMk id="43" creationId="{61CA84E2-EC95-4A6D-B11A-EF89E89A1A4C}"/>
          </ac:spMkLst>
        </pc:spChg>
        <pc:spChg chg="mod">
          <ac:chgData name="Dan Bengtsson" userId="48f97a6b5f2ce762" providerId="LiveId" clId="{C26E4487-2FA0-470D-8E19-028678E11001}" dt="2026-05-02T13:06:43.419" v="2559" actId="20577"/>
          <ac:spMkLst>
            <pc:docMk/>
            <pc:sldMk cId="3364200893" sldId="539"/>
            <ac:spMk id="46" creationId="{132722A3-8A5E-416E-A9E9-4F52294B8704}"/>
          </ac:spMkLst>
        </pc:spChg>
        <pc:spChg chg="mod">
          <ac:chgData name="Dan Bengtsson" userId="48f97a6b5f2ce762" providerId="LiveId" clId="{C26E4487-2FA0-470D-8E19-028678E11001}" dt="2026-05-02T13:08:01.518" v="2560"/>
          <ac:spMkLst>
            <pc:docMk/>
            <pc:sldMk cId="3364200893" sldId="539"/>
            <ac:spMk id="47" creationId="{A7D33D15-19CB-443C-ABB6-D3FE74556689}"/>
          </ac:spMkLst>
        </pc:spChg>
        <pc:spChg chg="mod">
          <ac:chgData name="Dan Bengtsson" userId="48f97a6b5f2ce762" providerId="LiveId" clId="{C26E4487-2FA0-470D-8E19-028678E11001}" dt="2026-05-02T13:08:35.670" v="2565" actId="1076"/>
          <ac:spMkLst>
            <pc:docMk/>
            <pc:sldMk cId="3364200893" sldId="539"/>
            <ac:spMk id="48" creationId="{4C8AEE66-2F11-43BA-9059-2211B2E4E4B0}"/>
          </ac:spMkLst>
        </pc:spChg>
        <pc:spChg chg="mod">
          <ac:chgData name="Dan Bengtsson" userId="48f97a6b5f2ce762" providerId="LiveId" clId="{C26E4487-2FA0-470D-8E19-028678E11001}" dt="2026-05-02T13:00:51.353" v="2448" actId="403"/>
          <ac:spMkLst>
            <pc:docMk/>
            <pc:sldMk cId="3364200893" sldId="539"/>
            <ac:spMk id="49" creationId="{B8DB7B40-2676-4FF9-AB78-0D18BE18866C}"/>
          </ac:spMkLst>
        </pc:spChg>
        <pc:spChg chg="mod">
          <ac:chgData name="Dan Bengtsson" userId="48f97a6b5f2ce762" providerId="LiveId" clId="{C26E4487-2FA0-470D-8E19-028678E11001}" dt="2026-05-02T13:00:54.990" v="2450" actId="403"/>
          <ac:spMkLst>
            <pc:docMk/>
            <pc:sldMk cId="3364200893" sldId="539"/>
            <ac:spMk id="50" creationId="{F95F6C9C-E9BB-4AC2-A606-5A9428BB9556}"/>
          </ac:spMkLst>
        </pc:spChg>
        <pc:spChg chg="mod">
          <ac:chgData name="Dan Bengtsson" userId="48f97a6b5f2ce762" providerId="LiveId" clId="{C26E4487-2FA0-470D-8E19-028678E11001}" dt="2026-05-02T12:58:46.936" v="2355"/>
          <ac:spMkLst>
            <pc:docMk/>
            <pc:sldMk cId="3364200893" sldId="539"/>
            <ac:spMk id="51" creationId="{F597B468-6D4C-41FB-89CE-D5AC6FDE93B6}"/>
          </ac:spMkLst>
        </pc:spChg>
        <pc:spChg chg="mod">
          <ac:chgData name="Dan Bengtsson" userId="48f97a6b5f2ce762" providerId="LiveId" clId="{C26E4487-2FA0-470D-8E19-028678E11001}" dt="2026-05-02T12:58:46.938" v="2365"/>
          <ac:spMkLst>
            <pc:docMk/>
            <pc:sldMk cId="3364200893" sldId="539"/>
            <ac:spMk id="52" creationId="{F255129F-EDE1-4016-9B12-E32B2CC22E09}"/>
          </ac:spMkLst>
        </pc:spChg>
        <pc:spChg chg="mod">
          <ac:chgData name="Dan Bengtsson" userId="48f97a6b5f2ce762" providerId="LiveId" clId="{C26E4487-2FA0-470D-8E19-028678E11001}" dt="2026-05-02T12:58:46.941" v="2376"/>
          <ac:spMkLst>
            <pc:docMk/>
            <pc:sldMk cId="3364200893" sldId="539"/>
            <ac:spMk id="53" creationId="{F4E14100-58C0-40E9-98C6-0833EFB82267}"/>
          </ac:spMkLst>
        </pc:spChg>
        <pc:spChg chg="mod">
          <ac:chgData name="Dan Bengtsson" userId="48f97a6b5f2ce762" providerId="LiveId" clId="{C26E4487-2FA0-470D-8E19-028678E11001}" dt="2026-05-02T12:58:46.942" v="2378"/>
          <ac:spMkLst>
            <pc:docMk/>
            <pc:sldMk cId="3364200893" sldId="539"/>
            <ac:spMk id="54" creationId="{C8D319B0-E2F6-42CB-99D0-137417875293}"/>
          </ac:spMkLst>
        </pc:spChg>
        <pc:spChg chg="mod">
          <ac:chgData name="Dan Bengtsson" userId="48f97a6b5f2ce762" providerId="LiveId" clId="{C26E4487-2FA0-470D-8E19-028678E11001}" dt="2026-05-02T13:03:09.856" v="2472" actId="207"/>
          <ac:spMkLst>
            <pc:docMk/>
            <pc:sldMk cId="3364200893" sldId="539"/>
            <ac:spMk id="55" creationId="{2E92D458-9009-49ED-8668-3B0FCBD96EF7}"/>
          </ac:spMkLst>
        </pc:spChg>
        <pc:spChg chg="mod">
          <ac:chgData name="Dan Bengtsson" userId="48f97a6b5f2ce762" providerId="LiveId" clId="{C26E4487-2FA0-470D-8E19-028678E11001}" dt="2026-05-02T13:02:26.826" v="2462" actId="403"/>
          <ac:spMkLst>
            <pc:docMk/>
            <pc:sldMk cId="3364200893" sldId="539"/>
            <ac:spMk id="56" creationId="{A241BBB4-8921-47EE-9B36-16638C034B29}"/>
          </ac:spMkLst>
        </pc:spChg>
        <pc:spChg chg="mod">
          <ac:chgData name="Dan Bengtsson" userId="48f97a6b5f2ce762" providerId="LiveId" clId="{C26E4487-2FA0-470D-8E19-028678E11001}" dt="2026-05-02T12:58:46.946" v="2390"/>
          <ac:spMkLst>
            <pc:docMk/>
            <pc:sldMk cId="3364200893" sldId="539"/>
            <ac:spMk id="57" creationId="{69DEC92A-F35C-4E34-A3A1-370F78C6DE46}"/>
          </ac:spMkLst>
        </pc:spChg>
        <pc:spChg chg="mod">
          <ac:chgData name="Dan Bengtsson" userId="48f97a6b5f2ce762" providerId="LiveId" clId="{C26E4487-2FA0-470D-8E19-028678E11001}" dt="2026-05-02T13:02:12.045" v="2454" actId="403"/>
          <ac:spMkLst>
            <pc:docMk/>
            <pc:sldMk cId="3364200893" sldId="539"/>
            <ac:spMk id="58" creationId="{E0FAC047-2DE0-4D4A-AAA2-3CE0C54648A5}"/>
          </ac:spMkLst>
        </pc:spChg>
        <pc:spChg chg="mod">
          <ac:chgData name="Dan Bengtsson" userId="48f97a6b5f2ce762" providerId="LiveId" clId="{C26E4487-2FA0-470D-8E19-028678E11001}" dt="2026-05-02T13:03:13.349" v="2473" actId="207"/>
          <ac:spMkLst>
            <pc:docMk/>
            <pc:sldMk cId="3364200893" sldId="539"/>
            <ac:spMk id="59" creationId="{18CF8647-EA22-4C96-B7BC-CC7E67B05F83}"/>
          </ac:spMkLst>
        </pc:spChg>
        <pc:spChg chg="mod">
          <ac:chgData name="Dan Bengtsson" userId="48f97a6b5f2ce762" providerId="LiveId" clId="{C26E4487-2FA0-470D-8E19-028678E11001}" dt="2026-05-02T13:02:23.950" v="2461" actId="403"/>
          <ac:spMkLst>
            <pc:docMk/>
            <pc:sldMk cId="3364200893" sldId="539"/>
            <ac:spMk id="60" creationId="{797C8533-C782-457B-9782-558804DE6D1C}"/>
          </ac:spMkLst>
        </pc:spChg>
        <pc:spChg chg="mod">
          <ac:chgData name="Dan Bengtsson" userId="48f97a6b5f2ce762" providerId="LiveId" clId="{C26E4487-2FA0-470D-8E19-028678E11001}" dt="2026-05-02T12:58:46.951" v="2406"/>
          <ac:spMkLst>
            <pc:docMk/>
            <pc:sldMk cId="3364200893" sldId="539"/>
            <ac:spMk id="61" creationId="{52A01845-81DB-4D87-BD40-12FD7D7BEAB7}"/>
          </ac:spMkLst>
        </pc:spChg>
        <pc:spChg chg="mod">
          <ac:chgData name="Dan Bengtsson" userId="48f97a6b5f2ce762" providerId="LiveId" clId="{C26E4487-2FA0-470D-8E19-028678E11001}" dt="2026-05-02T13:02:29.952" v="2465" actId="403"/>
          <ac:spMkLst>
            <pc:docMk/>
            <pc:sldMk cId="3364200893" sldId="539"/>
            <ac:spMk id="62" creationId="{FA5CEEE7-CEA8-4335-8735-071606A8BA70}"/>
          </ac:spMkLst>
        </pc:spChg>
        <pc:spChg chg="mod">
          <ac:chgData name="Dan Bengtsson" userId="48f97a6b5f2ce762" providerId="LiveId" clId="{C26E4487-2FA0-470D-8E19-028678E11001}" dt="2026-05-02T13:03:17.121" v="2474" actId="207"/>
          <ac:spMkLst>
            <pc:docMk/>
            <pc:sldMk cId="3364200893" sldId="539"/>
            <ac:spMk id="63" creationId="{77263989-C9C9-4063-AD06-F40B7C61874B}"/>
          </ac:spMkLst>
        </pc:spChg>
        <pc:spChg chg="mod">
          <ac:chgData name="Dan Bengtsson" userId="48f97a6b5f2ce762" providerId="LiveId" clId="{C26E4487-2FA0-470D-8E19-028678E11001}" dt="2026-05-02T13:02:37.071" v="2468" actId="403"/>
          <ac:spMkLst>
            <pc:docMk/>
            <pc:sldMk cId="3364200893" sldId="539"/>
            <ac:spMk id="64" creationId="{9881E5D6-CCC6-4916-9DC6-308971942201}"/>
          </ac:spMkLst>
        </pc:spChg>
        <pc:spChg chg="mod">
          <ac:chgData name="Dan Bengtsson" userId="48f97a6b5f2ce762" providerId="LiveId" clId="{C26E4487-2FA0-470D-8E19-028678E11001}" dt="2026-05-02T12:58:46.955" v="2422"/>
          <ac:spMkLst>
            <pc:docMk/>
            <pc:sldMk cId="3364200893" sldId="539"/>
            <ac:spMk id="65" creationId="{57A793CC-6D94-43EA-AFB8-647EF3723DF4}"/>
          </ac:spMkLst>
        </pc:spChg>
        <pc:spChg chg="mod">
          <ac:chgData name="Dan Bengtsson" userId="48f97a6b5f2ce762" providerId="LiveId" clId="{C26E4487-2FA0-470D-8E19-028678E11001}" dt="2026-05-02T13:02:40.844" v="2471" actId="403"/>
          <ac:spMkLst>
            <pc:docMk/>
            <pc:sldMk cId="3364200893" sldId="539"/>
            <ac:spMk id="66" creationId="{D9F58ABD-400B-4A0B-BCB6-3D2385386B2F}"/>
          </ac:spMkLst>
        </pc:spChg>
        <pc:spChg chg="mod">
          <ac:chgData name="Dan Bengtsson" userId="48f97a6b5f2ce762" providerId="LiveId" clId="{C26E4487-2FA0-470D-8E19-028678E11001}" dt="2026-05-02T13:03:24.371" v="2476" actId="1076"/>
          <ac:spMkLst>
            <pc:docMk/>
            <pc:sldMk cId="3364200893" sldId="539"/>
            <ac:spMk id="67" creationId="{C137E5BD-DF9F-4972-8397-1797CAD325B7}"/>
          </ac:spMkLst>
        </pc:spChg>
        <pc:spChg chg="mod">
          <ac:chgData name="Dan Bengtsson" userId="48f97a6b5f2ce762" providerId="LiveId" clId="{C26E4487-2FA0-470D-8E19-028678E11001}" dt="2026-05-02T13:03:29.572" v="2477" actId="1076"/>
          <ac:spMkLst>
            <pc:docMk/>
            <pc:sldMk cId="3364200893" sldId="539"/>
            <ac:spMk id="68" creationId="{A8F9F8E2-98DB-4B23-A461-51F66A626809}"/>
          </ac:spMkLst>
        </pc:spChg>
      </pc:sldChg>
      <pc:sldChg chg="modSp add mod">
        <pc:chgData name="Dan Bengtsson" userId="48f97a6b5f2ce762" providerId="LiveId" clId="{C26E4487-2FA0-470D-8E19-028678E11001}" dt="2026-05-02T13:35:09.066" v="2595"/>
        <pc:sldMkLst>
          <pc:docMk/>
          <pc:sldMk cId="674971869" sldId="540"/>
        </pc:sldMkLst>
        <pc:spChg chg="mod">
          <ac:chgData name="Dan Bengtsson" userId="48f97a6b5f2ce762" providerId="LiveId" clId="{C26E4487-2FA0-470D-8E19-028678E11001}" dt="2026-05-02T13:12:07.981" v="2580" actId="20577"/>
          <ac:spMkLst>
            <pc:docMk/>
            <pc:sldMk cId="674971869" sldId="540"/>
            <ac:spMk id="43" creationId="{61CA84E2-EC95-4A6D-B11A-EF89E89A1A4C}"/>
          </ac:spMkLst>
        </pc:spChg>
        <pc:spChg chg="mod">
          <ac:chgData name="Dan Bengtsson" userId="48f97a6b5f2ce762" providerId="LiveId" clId="{C26E4487-2FA0-470D-8E19-028678E11001}" dt="2026-05-02T13:15:56.362" v="2592" actId="6549"/>
          <ac:spMkLst>
            <pc:docMk/>
            <pc:sldMk cId="674971869" sldId="540"/>
            <ac:spMk id="46" creationId="{132722A3-8A5E-416E-A9E9-4F52294B8704}"/>
          </ac:spMkLst>
        </pc:spChg>
        <pc:spChg chg="mod">
          <ac:chgData name="Dan Bengtsson" userId="48f97a6b5f2ce762" providerId="LiveId" clId="{C26E4487-2FA0-470D-8E19-028678E11001}" dt="2026-05-02T13:35:09.066" v="2595"/>
          <ac:spMkLst>
            <pc:docMk/>
            <pc:sldMk cId="674971869" sldId="540"/>
            <ac:spMk id="50" creationId="{F95F6C9C-E9BB-4AC2-A606-5A9428BB9556}"/>
          </ac:spMkLst>
        </pc:spChg>
      </pc:sldChg>
    </pc:docChg>
  </pc:docChgLst>
  <pc:docChgLst>
    <pc:chgData name="Dan Bengtsson" userId="48f97a6b5f2ce762" providerId="LiveId" clId="{EEB24549-1400-530D-8B21-AB635BCDC7FA}"/>
    <pc:docChg chg="custSel addSld delSld modSld">
      <pc:chgData name="Dan Bengtsson" userId="48f97a6b5f2ce762" providerId="LiveId" clId="{EEB24549-1400-530D-8B21-AB635BCDC7FA}" dt="2026-04-29T20:10:33.274" v="80" actId="2696"/>
      <pc:docMkLst>
        <pc:docMk/>
      </pc:docMkLst>
      <pc:sldChg chg="modSp mod">
        <pc:chgData name="Dan Bengtsson" userId="48f97a6b5f2ce762" providerId="LiveId" clId="{EEB24549-1400-530D-8B21-AB635BCDC7FA}" dt="2026-04-29T19:32:40.304" v="17" actId="20577"/>
        <pc:sldMkLst>
          <pc:docMk/>
          <pc:sldMk cId="516730244" sldId="434"/>
        </pc:sldMkLst>
        <pc:spChg chg="mod">
          <ac:chgData name="Dan Bengtsson" userId="48f97a6b5f2ce762" providerId="LiveId" clId="{EEB24549-1400-530D-8B21-AB635BCDC7FA}" dt="2026-04-29T19:32:40.304" v="17" actId="20577"/>
          <ac:spMkLst>
            <pc:docMk/>
            <pc:sldMk cId="516730244" sldId="434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DBD91-C5CB-420F-A068-09119E6C3D39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A5B52-CA4B-4528-9D78-40B6DE84A3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67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A5B52-CA4B-4528-9D78-40B6DE84A3B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11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A5B52-CA4B-4528-9D78-40B6DE84A3B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41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n.bengtsson@lnu.se" TargetMode="External"/><Relationship Id="rId2" Type="http://schemas.openxmlformats.org/officeDocument/2006/relationships/hyperlink" Target="https://www.internetpsykiatri.se/behandling/personlighetsproble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7300" y="1524000"/>
            <a:ext cx="15773400" cy="3810000"/>
            <a:chOff x="0" y="0"/>
            <a:chExt cx="21031200" cy="508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5080000"/>
            </a:xfrm>
            <a:custGeom>
              <a:avLst/>
              <a:gdLst/>
              <a:ahLst/>
              <a:cxnLst/>
              <a:rect l="l" t="t" r="r" b="b"/>
              <a:pathLst>
                <a:path w="21031200" h="5080000">
                  <a:moveTo>
                    <a:pt x="0" y="0"/>
                  </a:moveTo>
                  <a:lnTo>
                    <a:pt x="21031200" y="0"/>
                  </a:lnTo>
                  <a:lnTo>
                    <a:pt x="21031200" y="5080000"/>
                  </a:lnTo>
                  <a:lnTo>
                    <a:pt x="0" y="50800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668" b="-30668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21031200" cy="503237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5400"/>
                </a:lnSpc>
              </a:pPr>
              <a:r>
                <a:rPr lang="sv-SE" sz="4400" b="1" dirty="0">
                  <a:solidFill>
                    <a:srgbClr val="1E2761"/>
                  </a:solidFill>
                  <a:latin typeface="Georgia"/>
                  <a:ea typeface="Georgia"/>
                  <a:cs typeface="Georgia"/>
                  <a:sym typeface="Georgia"/>
                </a:rPr>
                <a:t>GPM-I: digitalt program för personlighetsrelaterad problematik</a:t>
              </a:r>
            </a:p>
            <a:p>
              <a:pPr algn="l">
                <a:lnSpc>
                  <a:spcPts val="5400"/>
                </a:lnSpc>
              </a:pPr>
              <a:endParaRPr lang="sv-SE" sz="4400" b="1" dirty="0">
                <a:solidFill>
                  <a:srgbClr val="1E276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algn="l">
                <a:lnSpc>
                  <a:spcPts val="3200"/>
                </a:lnSpc>
                <a:spcBef>
                  <a:spcPts val="600"/>
                </a:spcBef>
              </a:pPr>
              <a:r>
                <a:rPr lang="sv-SE" sz="4000" i="1" dirty="0">
                  <a:solidFill>
                    <a:srgbClr val="1E2761"/>
                  </a:solidFill>
                  <a:latin typeface="Georgia"/>
                  <a:ea typeface="Georgia"/>
                  <a:cs typeface="Georgia"/>
                  <a:sym typeface="Georgia"/>
                </a:rPr>
                <a:t>- att öppna </a:t>
              </a:r>
              <a:r>
                <a:rPr lang="sv-SE" sz="4000" i="1" dirty="0" err="1">
                  <a:solidFill>
                    <a:srgbClr val="1E2761"/>
                  </a:solidFill>
                  <a:latin typeface="Georgia"/>
                  <a:ea typeface="Georgia"/>
                  <a:cs typeface="Georgia"/>
                  <a:sym typeface="Georgia"/>
                </a:rPr>
                <a:t>vårdflöden</a:t>
              </a:r>
              <a:r>
                <a:rPr lang="sv-SE" sz="4000" i="1" dirty="0">
                  <a:solidFill>
                    <a:srgbClr val="1E2761"/>
                  </a:solidFill>
                  <a:latin typeface="Georgia"/>
                  <a:ea typeface="Georgia"/>
                  <a:cs typeface="Georgia"/>
                  <a:sym typeface="Georgia"/>
                </a:rPr>
                <a:t> i personlighetspsykiatrin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8740" y="6513195"/>
            <a:ext cx="1559052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sv-SE" sz="2400" b="1" dirty="0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Dan Bengtsson</a:t>
            </a:r>
          </a:p>
          <a:p>
            <a:pPr algn="l">
              <a:lnSpc>
                <a:spcPts val="2592"/>
              </a:lnSpc>
            </a:pPr>
            <a:r>
              <a:rPr lang="sv-SE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Specialistpsykolog och doktorand (LNU)</a:t>
            </a:r>
          </a:p>
          <a:p>
            <a:pPr algn="l">
              <a:lnSpc>
                <a:spcPts val="2592"/>
              </a:lnSpc>
            </a:pPr>
            <a:r>
              <a:rPr lang="sv-SE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Personlighetsprogrammet, Psykiatri Sydväst (Huddinge sjukhus)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045940" y="9532620"/>
            <a:ext cx="579120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888888"/>
                </a:solidFill>
                <a:latin typeface="Calibri (MS)"/>
                <a:ea typeface="Calibri (MS)"/>
                <a:cs typeface="Calibri (MS)"/>
                <a:sym typeface="Calibri (MS)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287500" y="152400"/>
            <a:ext cx="3619500" cy="2021929"/>
            <a:chOff x="0" y="0"/>
            <a:chExt cx="4826000" cy="26959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26000" cy="2695956"/>
            </a:xfrm>
            <a:custGeom>
              <a:avLst/>
              <a:gdLst/>
              <a:ahLst/>
              <a:cxnLst/>
              <a:rect l="l" t="t" r="r" b="b"/>
              <a:pathLst>
                <a:path w="4826000" h="2695956">
                  <a:moveTo>
                    <a:pt x="0" y="0"/>
                  </a:moveTo>
                  <a:lnTo>
                    <a:pt x="4826000" y="0"/>
                  </a:lnTo>
                  <a:lnTo>
                    <a:pt x="4826000" y="2695956"/>
                  </a:lnTo>
                  <a:lnTo>
                    <a:pt x="0" y="269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1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29732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opDiv"/>
          <p:cNvSpPr/>
          <p:nvPr/>
        </p:nvSpPr>
        <p:spPr>
          <a:xfrm>
            <a:off x="673100" y="2032000"/>
            <a:ext cx="16941800" cy="12700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01" name="Eyebrow"/>
          <p:cNvSpPr txBox="1"/>
          <p:nvPr/>
        </p:nvSpPr>
        <p:spPr>
          <a:xfrm>
            <a:off x="774700" y="279400"/>
            <a:ext cx="16738600" cy="330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00"/>
              </a:lnSpc>
            </a:pPr>
            <a:r>
              <a:rPr lang="sv-SE" sz="1800" b="1" i="1" dirty="0">
                <a:solidFill>
                  <a:srgbClr val="C8102E"/>
                </a:solidFill>
                <a:latin typeface="Georgia Bold Italics"/>
                <a:ea typeface="Georgia Bold Italics"/>
                <a:cs typeface="Georgia Bold Italics"/>
              </a:rPr>
              <a:t>Från behandlingslogik till flödeslogik</a:t>
            </a:r>
          </a:p>
        </p:txBody>
      </p:sp>
      <p:sp>
        <p:nvSpPr>
          <p:cNvPr id="402" name="Title"/>
          <p:cNvSpPr txBox="1"/>
          <p:nvPr/>
        </p:nvSpPr>
        <p:spPr>
          <a:xfrm>
            <a:off x="774700" y="711200"/>
            <a:ext cx="16738600" cy="787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5000"/>
              </a:lnSpc>
            </a:pPr>
            <a:r>
              <a:rPr lang="sv-SE" sz="4200" b="1" dirty="0">
                <a:solidFill>
                  <a:srgbClr val="1E2761"/>
                </a:solidFill>
                <a:latin typeface="Georgia Bold"/>
                <a:ea typeface="Georgia Bold"/>
                <a:cs typeface="Georgia Bold"/>
              </a:rPr>
              <a:t>Vägen genom vården är också kliniskt arbete</a:t>
            </a:r>
          </a:p>
        </p:txBody>
      </p:sp>
      <p:sp>
        <p:nvSpPr>
          <p:cNvPr id="403" name="Subtitle"/>
          <p:cNvSpPr txBox="1"/>
          <p:nvPr/>
        </p:nvSpPr>
        <p:spPr>
          <a:xfrm>
            <a:off x="774700" y="1549400"/>
            <a:ext cx="16738600" cy="431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800"/>
              </a:lnSpc>
            </a:pPr>
            <a:r>
              <a:rPr lang="sv-SE" sz="2200" b="1" i="1" dirty="0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</a:rPr>
              <a:t>Specialistvården stärks när patienten kommer vidare med språk, riktning och rimliga förväntningar.</a:t>
            </a:r>
          </a:p>
        </p:txBody>
      </p:sp>
      <p:sp>
        <p:nvSpPr>
          <p:cNvPr id="404" name="Q_NW"/>
          <p:cNvSpPr/>
          <p:nvPr/>
        </p:nvSpPr>
        <p:spPr>
          <a:xfrm>
            <a:off x="736600" y="2133600"/>
            <a:ext cx="8407400" cy="3492500"/>
          </a:xfrm>
          <a:prstGeom prst="rect">
            <a:avLst/>
          </a:prstGeom>
          <a:solidFill>
            <a:srgbClr val="E8EAEF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05" name="Q_SW"/>
          <p:cNvSpPr/>
          <p:nvPr/>
        </p:nvSpPr>
        <p:spPr>
          <a:xfrm>
            <a:off x="736600" y="5626100"/>
            <a:ext cx="8407400" cy="3492500"/>
          </a:xfrm>
          <a:prstGeom prst="rect">
            <a:avLst/>
          </a:prstGeom>
          <a:solidFill>
            <a:srgbClr val="EFF0F4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06" name="Q_NE"/>
          <p:cNvSpPr/>
          <p:nvPr/>
        </p:nvSpPr>
        <p:spPr>
          <a:xfrm>
            <a:off x="9144000" y="2133600"/>
            <a:ext cx="8407400" cy="3492500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07" name="Q_SE"/>
          <p:cNvSpPr/>
          <p:nvPr/>
        </p:nvSpPr>
        <p:spPr>
          <a:xfrm>
            <a:off x="9144000" y="5626100"/>
            <a:ext cx="8407400" cy="3492500"/>
          </a:xfrm>
          <a:prstGeom prst="rect">
            <a:avLst/>
          </a:prstGeom>
          <a:solidFill>
            <a:srgbClr val="DFE3EC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08" name="DivH"/>
          <p:cNvSpPr/>
          <p:nvPr/>
        </p:nvSpPr>
        <p:spPr>
          <a:xfrm>
            <a:off x="736600" y="5613400"/>
            <a:ext cx="168148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09" name="DivV"/>
          <p:cNvSpPr/>
          <p:nvPr/>
        </p:nvSpPr>
        <p:spPr>
          <a:xfrm>
            <a:off x="9131300" y="2133600"/>
            <a:ext cx="25400" cy="69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10" name="Q_NW_txt"/>
          <p:cNvSpPr txBox="1"/>
          <p:nvPr/>
        </p:nvSpPr>
        <p:spPr>
          <a:xfrm>
            <a:off x="1016000" y="2413000"/>
            <a:ext cx="7848600" cy="2933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000"/>
              </a:lnSpc>
            </a:pPr>
            <a:r>
              <a:rPr lang="sv-SE" sz="2200" b="1" i="1" dirty="0">
                <a:solidFill>
                  <a:srgbClr val="7A849C"/>
                </a:solidFill>
                <a:latin typeface="Georgia Bold Italics"/>
                <a:ea typeface="Georgia Bold Italics"/>
                <a:cs typeface="Georgia Bold Italics"/>
              </a:rPr>
              <a:t>Bara behandling räcker inte</a:t>
            </a:r>
          </a:p>
          <a:p>
            <a:pPr algn="ctr">
              <a:lnSpc>
                <a:spcPts val="2400"/>
              </a:lnSpc>
              <a:spcBef>
                <a:spcPts val="300"/>
              </a:spcBef>
            </a:pPr>
            <a:r>
              <a:rPr lang="sv-SE" sz="1800" dirty="0">
                <a:solidFill>
                  <a:srgbClr val="9099AD"/>
                </a:solidFill>
                <a:latin typeface="Calibri (MS)"/>
                <a:ea typeface="Calibri (MS)"/>
                <a:cs typeface="Calibri (MS)"/>
              </a:rPr>
              <a:t>Terapeutiskt arbete i separata öar,</a:t>
            </a:r>
          </a:p>
          <a:p>
            <a:pPr algn="ctr">
              <a:lnSpc>
                <a:spcPts val="2400"/>
              </a:lnSpc>
            </a:pPr>
            <a:r>
              <a:rPr lang="sv-SE" sz="1800" dirty="0">
                <a:solidFill>
                  <a:srgbClr val="9099AD"/>
                </a:solidFill>
                <a:latin typeface="Calibri (MS)"/>
                <a:ea typeface="Calibri (MS)"/>
                <a:cs typeface="Calibri (MS)"/>
              </a:rPr>
              <a:t>utan sammanhängande vårdprocess</a:t>
            </a:r>
          </a:p>
        </p:txBody>
      </p:sp>
      <p:sp>
        <p:nvSpPr>
          <p:cNvPr id="411" name="Q_SW_txt"/>
          <p:cNvSpPr txBox="1"/>
          <p:nvPr/>
        </p:nvSpPr>
        <p:spPr>
          <a:xfrm>
            <a:off x="1016000" y="5905500"/>
            <a:ext cx="7848600" cy="2933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000"/>
              </a:lnSpc>
            </a:pPr>
            <a:r>
              <a:rPr lang="sv-SE" sz="2200" b="1" i="1" dirty="0">
                <a:solidFill>
                  <a:srgbClr val="9099AD"/>
                </a:solidFill>
                <a:latin typeface="Georgia Bold Italics"/>
                <a:ea typeface="Georgia Bold Italics"/>
                <a:cs typeface="Georgia Bold Italics"/>
              </a:rPr>
              <a:t>Bara sortering räcker inte</a:t>
            </a:r>
          </a:p>
          <a:p>
            <a:pPr algn="ctr">
              <a:lnSpc>
                <a:spcPts val="2400"/>
              </a:lnSpc>
              <a:spcBef>
                <a:spcPts val="300"/>
              </a:spcBef>
            </a:pPr>
            <a:r>
              <a:rPr lang="sv-SE" sz="1800" dirty="0">
                <a:solidFill>
                  <a:srgbClr val="A8B0C0"/>
                </a:solidFill>
                <a:latin typeface="Calibri (MS)"/>
                <a:ea typeface="Calibri (MS)"/>
                <a:cs typeface="Calibri (MS)"/>
              </a:rPr>
              <a:t>Remisser, triagering och väntan</a:t>
            </a:r>
          </a:p>
        </p:txBody>
      </p:sp>
      <p:sp>
        <p:nvSpPr>
          <p:cNvPr id="412" name="Q_SE_txt"/>
          <p:cNvSpPr txBox="1"/>
          <p:nvPr/>
        </p:nvSpPr>
        <p:spPr>
          <a:xfrm>
            <a:off x="9423400" y="5905500"/>
            <a:ext cx="7848600" cy="2933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000"/>
              </a:lnSpc>
            </a:pPr>
            <a:r>
              <a:rPr lang="sv-SE" sz="2200" b="1" i="1" dirty="0">
                <a:solidFill>
                  <a:srgbClr val="7A849C"/>
                </a:solidFill>
                <a:latin typeface="Georgia Bold Italics"/>
                <a:ea typeface="Georgia Bold Italics"/>
                <a:cs typeface="Georgia Bold Italics"/>
              </a:rPr>
              <a:t>Bara process räcker inte</a:t>
            </a:r>
          </a:p>
          <a:p>
            <a:pPr algn="ctr">
              <a:lnSpc>
                <a:spcPts val="2400"/>
              </a:lnSpc>
              <a:spcBef>
                <a:spcPts val="300"/>
              </a:spcBef>
            </a:pPr>
            <a:r>
              <a:rPr lang="sv-SE" sz="1800" dirty="0">
                <a:solidFill>
                  <a:srgbClr val="9099AD"/>
                </a:solidFill>
                <a:latin typeface="Calibri (MS)"/>
                <a:ea typeface="Calibri (MS)"/>
                <a:cs typeface="Calibri (MS)"/>
              </a:rPr>
              <a:t>Nivåer och flöde utan</a:t>
            </a:r>
          </a:p>
          <a:p>
            <a:pPr algn="ctr">
              <a:lnSpc>
                <a:spcPts val="2400"/>
              </a:lnSpc>
            </a:pPr>
            <a:r>
              <a:rPr lang="sv-SE" sz="1800" dirty="0">
                <a:solidFill>
                  <a:srgbClr val="9099AD"/>
                </a:solidFill>
                <a:latin typeface="Calibri (MS)"/>
                <a:ea typeface="Calibri (MS)"/>
                <a:cs typeface="Calibri (MS)"/>
              </a:rPr>
              <a:t>klinisk bearbetning i övergångarna</a:t>
            </a:r>
          </a:p>
        </p:txBody>
      </p:sp>
      <p:sp>
        <p:nvSpPr>
          <p:cNvPr id="413" name="Q_NE_txt"/>
          <p:cNvSpPr txBox="1"/>
          <p:nvPr/>
        </p:nvSpPr>
        <p:spPr>
          <a:xfrm>
            <a:off x="9423400" y="2413000"/>
            <a:ext cx="7848600" cy="2933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360"/>
              </a:lnSpc>
            </a:pPr>
            <a:r>
              <a:rPr lang="sv-SE" sz="2600" b="1" dirty="0">
                <a:solidFill>
                  <a:srgbClr val="FFFFFF"/>
                </a:solidFill>
                <a:latin typeface="Georgia Bold"/>
                <a:ea typeface="Georgia Bold"/>
                <a:cs typeface="Georgia Bold"/>
              </a:rPr>
              <a:t>Målet: kliniskt processarbete</a:t>
            </a:r>
          </a:p>
          <a:p>
            <a:pPr algn="ctr">
              <a:lnSpc>
                <a:spcPts val="2400"/>
              </a:lnSpc>
              <a:spcBef>
                <a:spcPts val="360"/>
              </a:spcBef>
            </a:pPr>
            <a:r>
              <a:rPr lang="sv-SE" sz="1900" dirty="0">
                <a:solidFill>
                  <a:srgbClr val="B8C4DC"/>
                </a:solidFill>
                <a:latin typeface="Calibri (MS)"/>
                <a:ea typeface="Calibri (MS)"/>
                <a:cs typeface="Calibri (MS)"/>
              </a:rPr>
              <a:t>Orientera • kalibrera • lotsa vidare • avsluta</a:t>
            </a:r>
          </a:p>
          <a:p>
            <a:pPr algn="ctr">
              <a:lnSpc>
                <a:spcPts val="2200"/>
              </a:lnSpc>
              <a:spcBef>
                <a:spcPts val="200"/>
              </a:spcBef>
            </a:pPr>
            <a:r>
              <a:rPr lang="sv-SE" sz="1700" dirty="0">
                <a:solidFill>
                  <a:srgbClr val="A0AECC"/>
                </a:solidFill>
                <a:latin typeface="Calibri (MS)"/>
                <a:ea typeface="Calibri (MS)"/>
                <a:cs typeface="Calibri (MS)"/>
              </a:rPr>
              <a:t>Ansvar • motivation • förväntningar • vägval</a:t>
            </a:r>
          </a:p>
          <a:p>
            <a:pPr algn="ctr">
              <a:lnSpc>
                <a:spcPts val="2200"/>
              </a:lnSpc>
              <a:spcBef>
                <a:spcPts val="360"/>
              </a:spcBef>
            </a:pPr>
            <a:r>
              <a:rPr lang="sv-SE" sz="1700" i="1" dirty="0">
                <a:solidFill>
                  <a:srgbClr val="F5C8CC"/>
                </a:solidFill>
                <a:latin typeface="Georgia Italics"/>
                <a:ea typeface="Georgia Italics"/>
                <a:cs typeface="Georgia Italics"/>
              </a:rPr>
              <a:t>Rätt patient vidare, bättre förberedd.</a:t>
            </a:r>
          </a:p>
        </p:txBody>
      </p:sp>
      <p:sp>
        <p:nvSpPr>
          <p:cNvPr id="414" name="Tag_bg"/>
          <p:cNvSpPr/>
          <p:nvPr/>
        </p:nvSpPr>
        <p:spPr>
          <a:xfrm>
            <a:off x="9194800" y="2311400"/>
            <a:ext cx="2514600" cy="2794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15" name="Tag_txt"/>
          <p:cNvSpPr txBox="1"/>
          <p:nvPr/>
        </p:nvSpPr>
        <p:spPr>
          <a:xfrm>
            <a:off x="9194800" y="2311400"/>
            <a:ext cx="2514600" cy="279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980"/>
              </a:lnSpc>
            </a:pPr>
            <a:r>
              <a:rPr lang="sv-SE" sz="14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</a:rPr>
              <a:t>↗  Dit vi behöver röra oss</a:t>
            </a:r>
          </a:p>
        </p:txBody>
      </p:sp>
      <p:sp>
        <p:nvSpPr>
          <p:cNvPr id="416" name="AxisH"/>
          <p:cNvSpPr txBox="1"/>
          <p:nvPr/>
        </p:nvSpPr>
        <p:spPr>
          <a:xfrm>
            <a:off x="736600" y="9220200"/>
            <a:ext cx="16814800" cy="254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80"/>
              </a:lnSpc>
            </a:pPr>
            <a:r>
              <a:rPr lang="sv-SE" sz="2000" b="1" dirty="0">
                <a:solidFill>
                  <a:srgbClr val="595959"/>
                </a:solidFill>
                <a:latin typeface="Calibri (MS)"/>
              </a:rPr>
              <a:t>Från isolerad behandlingsinsats</a:t>
            </a:r>
            <a:r>
              <a:rPr lang="sv-SE" sz="2000" b="1" dirty="0">
                <a:solidFill>
                  <a:srgbClr val="595959"/>
                </a:solidFill>
                <a:latin typeface="Calibri (MS) Bold"/>
              </a:rPr>
              <a:t>  →  </a:t>
            </a:r>
            <a:r>
              <a:rPr lang="sv-SE" sz="2000" b="1" dirty="0">
                <a:solidFill>
                  <a:srgbClr val="1E2761"/>
                </a:solidFill>
                <a:latin typeface="Calibri (MS)"/>
              </a:rPr>
              <a:t>sammanhängande vårdprocess</a:t>
            </a:r>
          </a:p>
        </p:txBody>
      </p:sp>
      <p:sp>
        <p:nvSpPr>
          <p:cNvPr id="417" name="AxisV"/>
          <p:cNvSpPr txBox="1"/>
          <p:nvPr/>
        </p:nvSpPr>
        <p:spPr>
          <a:xfrm rot="-5400000">
            <a:off x="-2514600" y="4635500"/>
            <a:ext cx="5791200" cy="76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1980"/>
              </a:lnSpc>
            </a:pPr>
            <a:r>
              <a:rPr lang="sv-SE" sz="2000" dirty="0">
                <a:solidFill>
                  <a:srgbClr val="595959"/>
                </a:solidFill>
                <a:latin typeface="Calibri (MS)"/>
              </a:rPr>
              <a:t>Från administration i övergångarna</a:t>
            </a:r>
            <a:r>
              <a:rPr lang="sv-SE" sz="2000" b="1" dirty="0">
                <a:solidFill>
                  <a:srgbClr val="595959"/>
                </a:solidFill>
                <a:latin typeface="Calibri (MS) Bold"/>
              </a:rPr>
              <a:t>  →  </a:t>
            </a:r>
            <a:r>
              <a:rPr lang="sv-SE" sz="2000" dirty="0">
                <a:solidFill>
                  <a:srgbClr val="1E2761"/>
                </a:solidFill>
                <a:latin typeface="Calibri (MS)"/>
              </a:rPr>
              <a:t>terapeutiskt arbete i övergångarna</a:t>
            </a:r>
          </a:p>
        </p:txBody>
      </p:sp>
      <p:sp>
        <p:nvSpPr>
          <p:cNvPr id="418" name="BotDiv"/>
          <p:cNvSpPr/>
          <p:nvPr/>
        </p:nvSpPr>
        <p:spPr>
          <a:xfrm>
            <a:off x="647700" y="9918700"/>
            <a:ext cx="16992600" cy="12700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19" name="Footer"/>
          <p:cNvSpPr txBox="1"/>
          <p:nvPr/>
        </p:nvSpPr>
        <p:spPr>
          <a:xfrm>
            <a:off x="734291" y="9575800"/>
            <a:ext cx="16459200" cy="40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80"/>
              </a:lnSpc>
            </a:pPr>
            <a:r>
              <a:rPr lang="sv-SE" sz="1650" b="1" i="1" dirty="0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</a:rPr>
              <a:t>Rätt hjälp tidigt. Rätt vägval. Bättre behandling senare.</a:t>
            </a:r>
          </a:p>
        </p:txBody>
      </p:sp>
    </p:spTree>
    <p:extLst>
      <p:ext uri="{BB962C8B-B14F-4D97-AF65-F5344CB8AC3E}">
        <p14:creationId xmlns:p14="http://schemas.microsoft.com/office/powerpoint/2010/main" val="323328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16000" y="1778000"/>
            <a:ext cx="10795000" cy="25400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algn="l">
              <a:lnSpc>
                <a:spcPts val="12000"/>
              </a:lnSpc>
              <a:buNone/>
            </a:pPr>
            <a:r>
              <a:rPr lang="sv-SE" sz="11000" b="1" dirty="0">
                <a:solidFill>
                  <a:srgbClr val="1A2B4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Tack!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6000" y="5461000"/>
            <a:ext cx="10795000" cy="2210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spcAft>
                <a:spcPts val="600"/>
              </a:spcAft>
              <a:buNone/>
            </a:pPr>
            <a:r>
              <a:rPr lang="sv-SE" sz="2800" dirty="0">
                <a:solidFill>
                  <a:srgbClr val="1A2B4A"/>
                </a:solidFill>
                <a:latin typeface="Calibri (MS)"/>
                <a:ea typeface="Calibri (MS)"/>
                <a:cs typeface="Calibri (MS)"/>
                <a:sym typeface="Calibri (MS)"/>
              </a:rPr>
              <a:t>Anmälan och läs mer om GPM-I:</a:t>
            </a:r>
          </a:p>
          <a:p>
            <a:pPr algn="l">
              <a:lnSpc>
                <a:spcPts val="3600"/>
              </a:lnSpc>
              <a:spcAft>
                <a:spcPts val="1800"/>
              </a:spcAft>
              <a:buNone/>
            </a:pPr>
            <a:r>
              <a:rPr lang="sv-SE" sz="2800" b="1" dirty="0">
                <a:solidFill>
                  <a:srgbClr val="1A2B4A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2"/>
              </a:rPr>
              <a:t>internetpsykiatri.se/behandling/personlighetsproblem</a:t>
            </a:r>
          </a:p>
          <a:p>
            <a:pPr algn="l">
              <a:lnSpc>
                <a:spcPts val="3600"/>
              </a:lnSpc>
              <a:spcAft>
                <a:spcPts val="600"/>
              </a:spcAft>
              <a:buNone/>
            </a:pPr>
            <a:r>
              <a:rPr lang="sv-SE" sz="2800" dirty="0">
                <a:solidFill>
                  <a:srgbClr val="1A2B4A"/>
                </a:solidFill>
                <a:latin typeface="Calibri (MS)"/>
                <a:ea typeface="Calibri (MS)"/>
                <a:cs typeface="Calibri (MS)"/>
                <a:sym typeface="Calibri (MS)"/>
              </a:rPr>
              <a:t>Kontakt:</a:t>
            </a:r>
          </a:p>
          <a:p>
            <a:pPr algn="l">
              <a:lnSpc>
                <a:spcPts val="3600"/>
              </a:lnSpc>
              <a:buNone/>
            </a:pPr>
            <a:r>
              <a:rPr lang="sv-SE" sz="2800" b="1" dirty="0">
                <a:solidFill>
                  <a:srgbClr val="1A2B4A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3"/>
              </a:rPr>
              <a:t>dan.bengtsson@lnu.se</a:t>
            </a:r>
            <a:endParaRPr lang="sv-SE" sz="2800" b="1" dirty="0">
              <a:solidFill>
                <a:srgbClr val="1A2B4A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01440" y="8932545"/>
            <a:ext cx="104851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sv-SE"/>
          </a:p>
        </p:txBody>
      </p:sp>
      <p:sp>
        <p:nvSpPr>
          <p:cNvPr id="9" name="TextBox 9"/>
          <p:cNvSpPr txBox="1"/>
          <p:nvPr/>
        </p:nvSpPr>
        <p:spPr>
          <a:xfrm>
            <a:off x="17045940" y="9532620"/>
            <a:ext cx="579120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888888"/>
                </a:solidFill>
                <a:latin typeface="Calibri (MS)"/>
                <a:ea typeface="Calibri (MS)"/>
                <a:cs typeface="Calibri (MS)"/>
                <a:sym typeface="Calibri (MS)"/>
              </a:rPr>
              <a:t>12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173450" y="8991600"/>
            <a:ext cx="1847850" cy="1028700"/>
            <a:chOff x="0" y="0"/>
            <a:chExt cx="2463800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63800" cy="1371600"/>
            </a:xfrm>
            <a:custGeom>
              <a:avLst/>
              <a:gdLst/>
              <a:ahLst/>
              <a:cxnLst/>
              <a:rect l="l" t="t" r="r" b="b"/>
              <a:pathLst>
                <a:path w="2463800" h="1371600">
                  <a:moveTo>
                    <a:pt x="0" y="0"/>
                  </a:moveTo>
                  <a:lnTo>
                    <a:pt x="2463800" y="0"/>
                  </a:lnTo>
                  <a:lnTo>
                    <a:pt x="24638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2" b="-172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16A7957-F85A-40B5-1432-FE8C87A45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0" y="2540000"/>
            <a:ext cx="4572000" cy="4572000"/>
          </a:xfrm>
          <a:prstGeom prst="rect">
            <a:avLst/>
          </a:prstGeom>
        </p:spPr>
      </p:pic>
      <p:cxnSp>
        <p:nvCxnSpPr>
          <p:cNvPr id="200" name="AccentLine"/>
          <p:cNvCxnSpPr/>
          <p:nvPr/>
        </p:nvCxnSpPr>
        <p:spPr>
          <a:xfrm>
            <a:off x="1016000" y="2540000"/>
            <a:ext cx="1524000" cy="0"/>
          </a:xfrm>
          <a:prstGeom prst="line">
            <a:avLst/>
          </a:prstGeom>
          <a:ln w="38100">
            <a:solidFill>
              <a:srgbClr val="C0392B"/>
            </a:solidFill>
          </a:ln>
        </p:spPr>
      </p:cxnSp>
    </p:spTree>
    <p:extLst>
      <p:ext uri="{BB962C8B-B14F-4D97-AF65-F5344CB8AC3E}">
        <p14:creationId xmlns:p14="http://schemas.microsoft.com/office/powerpoint/2010/main" val="51673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2C2B4-528C-C6EE-21C1-FA99156E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496410"/>
            <a:ext cx="8229600" cy="1143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sv-SE" sz="4800" b="1" dirty="0">
                <a:solidFill>
                  <a:srgbClr val="1E2761"/>
                </a:solidFill>
                <a:latin typeface="Georgia"/>
              </a:rPr>
              <a:t>Ett glapp i vårdflödet</a:t>
            </a:r>
          </a:p>
        </p:txBody>
      </p:sp>
      <p:sp>
        <p:nvSpPr>
          <p:cNvPr id="301" name="ProbText0"/>
          <p:cNvSpPr/>
          <p:nvPr/>
        </p:nvSpPr>
        <p:spPr>
          <a:xfrm>
            <a:off x="1574800" y="1818162"/>
            <a:ext cx="15468600" cy="558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l">
              <a:buNone/>
            </a:pPr>
            <a:r>
              <a:rPr lang="sv-SE" sz="2700" b="1" dirty="0">
                <a:solidFill>
                  <a:srgbClr val="1E2761"/>
                </a:solidFill>
                <a:latin typeface="Georgia"/>
              </a:rPr>
              <a:t>Vanligt och funktionsnedsättande.</a:t>
            </a:r>
            <a:r>
              <a:rPr lang="sv-SE" sz="2700" dirty="0">
                <a:solidFill>
                  <a:srgbClr val="4A5568"/>
                </a:solidFill>
                <a:latin typeface="Calibri"/>
              </a:rPr>
              <a:t>  Hög samsjuklighet, stort lidande, stor samhällskostnad.</a:t>
            </a:r>
          </a:p>
        </p:txBody>
      </p:sp>
      <p:sp>
        <p:nvSpPr>
          <p:cNvPr id="303" name="ProbText1"/>
          <p:cNvSpPr/>
          <p:nvPr/>
        </p:nvSpPr>
        <p:spPr>
          <a:xfrm>
            <a:off x="1562100" y="2428058"/>
            <a:ext cx="15468600" cy="558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l">
              <a:buNone/>
            </a:pPr>
            <a:r>
              <a:rPr lang="sv-SE" sz="2700" b="1" dirty="0">
                <a:solidFill>
                  <a:srgbClr val="1E2761"/>
                </a:solidFill>
                <a:latin typeface="Georgia"/>
              </a:rPr>
              <a:t>Evidensbaserade behandlingar finns.</a:t>
            </a:r>
            <a:r>
              <a:rPr lang="sv-SE" sz="2700" dirty="0">
                <a:solidFill>
                  <a:srgbClr val="4A5568"/>
                </a:solidFill>
                <a:latin typeface="Calibri"/>
              </a:rPr>
              <a:t>  Men resurskrävande och långa – når bara en minoritet.</a:t>
            </a:r>
          </a:p>
        </p:txBody>
      </p:sp>
      <p:sp>
        <p:nvSpPr>
          <p:cNvPr id="305" name="ProbText2"/>
          <p:cNvSpPr/>
          <p:nvPr/>
        </p:nvSpPr>
        <p:spPr>
          <a:xfrm>
            <a:off x="1562100" y="3036729"/>
            <a:ext cx="15468600" cy="558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algn="l">
              <a:buNone/>
            </a:pPr>
            <a:r>
              <a:rPr lang="sv-SE" sz="2700" b="1" dirty="0">
                <a:solidFill>
                  <a:srgbClr val="1E2761"/>
                </a:solidFill>
                <a:latin typeface="Georgia"/>
              </a:rPr>
              <a:t>Lågtröskelinterventioner saknas som fält.</a:t>
            </a:r>
            <a:r>
              <a:rPr lang="sv-SE" sz="2700" dirty="0">
                <a:solidFill>
                  <a:srgbClr val="4A5568"/>
                </a:solidFill>
                <a:latin typeface="Calibri"/>
              </a:rPr>
              <a:t>  Inga strukturerade mellansteg.</a:t>
            </a:r>
          </a:p>
        </p:txBody>
      </p:sp>
      <p:sp>
        <p:nvSpPr>
          <p:cNvPr id="307" name="Node1"/>
          <p:cNvSpPr/>
          <p:nvPr/>
        </p:nvSpPr>
        <p:spPr>
          <a:xfrm>
            <a:off x="1905000" y="4307523"/>
            <a:ext cx="3429000" cy="1547813"/>
          </a:xfrm>
          <a:prstGeom prst="roundRect">
            <a:avLst>
              <a:gd name="adj" fmla="val 8000"/>
            </a:avLst>
          </a:prstGeom>
          <a:solidFill>
            <a:srgbClr val="0070C0"/>
          </a:solidFill>
          <a:ln>
            <a:noFill/>
          </a:ln>
        </p:spPr>
        <p:txBody>
          <a:bodyPr wrap="square" lIns="342900" tIns="137160" rIns="342900" bIns="137160" anchor="ctr"/>
          <a:lstStyle/>
          <a:p>
            <a:pPr algn="ctr">
              <a:buNone/>
            </a:pPr>
            <a:r>
              <a:rPr lang="sv-SE" sz="2400" b="1" dirty="0">
                <a:solidFill>
                  <a:srgbClr val="FFFFFF"/>
                </a:solidFill>
                <a:latin typeface="Georgia"/>
              </a:rPr>
              <a:t>Utredning</a:t>
            </a:r>
          </a:p>
          <a:p>
            <a:pPr algn="ctr">
              <a:spcBef>
                <a:spcPts val="600"/>
              </a:spcBef>
            </a:pPr>
            <a:r>
              <a:rPr lang="sv-SE" sz="1950" dirty="0">
                <a:solidFill>
                  <a:srgbClr val="B8C4D8"/>
                </a:solidFill>
                <a:latin typeface="Calibri"/>
              </a:rPr>
              <a:t>Diagnos klar</a:t>
            </a:r>
          </a:p>
        </p:txBody>
      </p:sp>
      <p:sp>
        <p:nvSpPr>
          <p:cNvPr id="311" name="Node3"/>
          <p:cNvSpPr/>
          <p:nvPr/>
        </p:nvSpPr>
        <p:spPr>
          <a:xfrm>
            <a:off x="12954000" y="4307523"/>
            <a:ext cx="3429000" cy="1547813"/>
          </a:xfrm>
          <a:prstGeom prst="roundRect">
            <a:avLst>
              <a:gd name="adj" fmla="val 8000"/>
            </a:avLst>
          </a:prstGeom>
          <a:solidFill>
            <a:srgbClr val="0070C0"/>
          </a:solidFill>
          <a:ln>
            <a:noFill/>
          </a:ln>
        </p:spPr>
        <p:txBody>
          <a:bodyPr wrap="square" lIns="342900" tIns="137160" rIns="342900" bIns="137160" anchor="ctr"/>
          <a:lstStyle/>
          <a:p>
            <a:pPr algn="ctr">
              <a:buNone/>
            </a:pPr>
            <a:r>
              <a:rPr lang="sv-SE" sz="2400" b="1" dirty="0">
                <a:solidFill>
                  <a:srgbClr val="FFFFFF"/>
                </a:solidFill>
                <a:latin typeface="Georgia"/>
              </a:rPr>
              <a:t>Specialiserad behandling</a:t>
            </a:r>
          </a:p>
          <a:p>
            <a:pPr algn="ctr">
              <a:spcBef>
                <a:spcPts val="600"/>
              </a:spcBef>
            </a:pPr>
            <a:r>
              <a:rPr lang="sv-SE" sz="1950" dirty="0">
                <a:solidFill>
                  <a:srgbClr val="B8C4D8"/>
                </a:solidFill>
                <a:latin typeface="Calibri"/>
              </a:rPr>
              <a:t>MBT / DBT</a:t>
            </a:r>
          </a:p>
        </p:txBody>
      </p:sp>
      <p:sp>
        <p:nvSpPr>
          <p:cNvPr id="313" name="PageNum2"/>
          <p:cNvSpPr/>
          <p:nvPr/>
        </p:nvSpPr>
        <p:spPr>
          <a:xfrm>
            <a:off x="16916400" y="9867900"/>
            <a:ext cx="762000" cy="342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buNone/>
            </a:pPr>
            <a:r>
              <a:rPr lang="sv-SE" sz="1500" dirty="0">
                <a:solidFill>
                  <a:srgbClr val="AAAAAA"/>
                </a:solidFill>
                <a:latin typeface="Calibri"/>
              </a:rPr>
              <a:t>2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027974-9945-9E5E-2493-5BC64A66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2975" y="9245600"/>
            <a:ext cx="1847850" cy="1028700"/>
          </a:xfrm>
          <a:prstGeom prst="rect">
            <a:avLst/>
          </a:prstGeom>
        </p:spPr>
      </p:pic>
      <p:sp>
        <p:nvSpPr>
          <p:cNvPr id="400" name="Rail1"/>
          <p:cNvSpPr/>
          <p:nvPr/>
        </p:nvSpPr>
        <p:spPr>
          <a:xfrm>
            <a:off x="1257300" y="5917248"/>
            <a:ext cx="15773400" cy="18574"/>
          </a:xfrm>
          <a:prstGeom prst="rect">
            <a:avLst/>
          </a:prstGeom>
          <a:solidFill>
            <a:srgbClr val="4A5568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1" name="Rail2"/>
          <p:cNvSpPr/>
          <p:nvPr/>
        </p:nvSpPr>
        <p:spPr>
          <a:xfrm>
            <a:off x="1257300" y="6003925"/>
            <a:ext cx="15773400" cy="18574"/>
          </a:xfrm>
          <a:prstGeom prst="rect">
            <a:avLst/>
          </a:prstGeom>
          <a:solidFill>
            <a:srgbClr val="4A5568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2" name="Sleeper0"/>
          <p:cNvSpPr/>
          <p:nvPr/>
        </p:nvSpPr>
        <p:spPr>
          <a:xfrm>
            <a:off x="13716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3" name="Sleeper1"/>
          <p:cNvSpPr/>
          <p:nvPr/>
        </p:nvSpPr>
        <p:spPr>
          <a:xfrm>
            <a:off x="20955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4" name="Sleeper2"/>
          <p:cNvSpPr/>
          <p:nvPr/>
        </p:nvSpPr>
        <p:spPr>
          <a:xfrm>
            <a:off x="28194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5" name="Sleeper3"/>
          <p:cNvSpPr/>
          <p:nvPr/>
        </p:nvSpPr>
        <p:spPr>
          <a:xfrm>
            <a:off x="35433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6" name="Sleeper4"/>
          <p:cNvSpPr/>
          <p:nvPr/>
        </p:nvSpPr>
        <p:spPr>
          <a:xfrm>
            <a:off x="42672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7" name="Sleeper5"/>
          <p:cNvSpPr/>
          <p:nvPr/>
        </p:nvSpPr>
        <p:spPr>
          <a:xfrm>
            <a:off x="49911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8" name="Sleeper6"/>
          <p:cNvSpPr/>
          <p:nvPr/>
        </p:nvSpPr>
        <p:spPr>
          <a:xfrm>
            <a:off x="57150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09" name="Sleeper7"/>
          <p:cNvSpPr/>
          <p:nvPr/>
        </p:nvSpPr>
        <p:spPr>
          <a:xfrm>
            <a:off x="64389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0" name="Sleeper8"/>
          <p:cNvSpPr/>
          <p:nvPr/>
        </p:nvSpPr>
        <p:spPr>
          <a:xfrm>
            <a:off x="71628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1" name="Sleeper9"/>
          <p:cNvSpPr/>
          <p:nvPr/>
        </p:nvSpPr>
        <p:spPr>
          <a:xfrm>
            <a:off x="78867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2" name="Sleeper10"/>
          <p:cNvSpPr/>
          <p:nvPr/>
        </p:nvSpPr>
        <p:spPr>
          <a:xfrm>
            <a:off x="86106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3" name="Sleeper11"/>
          <p:cNvSpPr/>
          <p:nvPr/>
        </p:nvSpPr>
        <p:spPr>
          <a:xfrm>
            <a:off x="93345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4" name="Sleeper12"/>
          <p:cNvSpPr/>
          <p:nvPr/>
        </p:nvSpPr>
        <p:spPr>
          <a:xfrm>
            <a:off x="100584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5" name="Sleeper13"/>
          <p:cNvSpPr/>
          <p:nvPr/>
        </p:nvSpPr>
        <p:spPr>
          <a:xfrm>
            <a:off x="107823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6" name="Sleeper14"/>
          <p:cNvSpPr/>
          <p:nvPr/>
        </p:nvSpPr>
        <p:spPr>
          <a:xfrm>
            <a:off x="115062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7" name="Sleeper15"/>
          <p:cNvSpPr/>
          <p:nvPr/>
        </p:nvSpPr>
        <p:spPr>
          <a:xfrm>
            <a:off x="122301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8" name="Sleeper16"/>
          <p:cNvSpPr/>
          <p:nvPr/>
        </p:nvSpPr>
        <p:spPr>
          <a:xfrm>
            <a:off x="129540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19" name="Sleeper17"/>
          <p:cNvSpPr/>
          <p:nvPr/>
        </p:nvSpPr>
        <p:spPr>
          <a:xfrm>
            <a:off x="136779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0" name="Sleeper18"/>
          <p:cNvSpPr/>
          <p:nvPr/>
        </p:nvSpPr>
        <p:spPr>
          <a:xfrm>
            <a:off x="144018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1" name="Sleeper19"/>
          <p:cNvSpPr/>
          <p:nvPr/>
        </p:nvSpPr>
        <p:spPr>
          <a:xfrm>
            <a:off x="151257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2" name="Sleeper20"/>
          <p:cNvSpPr/>
          <p:nvPr/>
        </p:nvSpPr>
        <p:spPr>
          <a:xfrm>
            <a:off x="158496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3" name="Sleeper21"/>
          <p:cNvSpPr/>
          <p:nvPr/>
        </p:nvSpPr>
        <p:spPr>
          <a:xfrm>
            <a:off x="16573500" y="6053455"/>
            <a:ext cx="266700" cy="37148"/>
          </a:xfrm>
          <a:prstGeom prst="rect">
            <a:avLst/>
          </a:prstGeom>
          <a:solidFill>
            <a:srgbClr val="A0AEC0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4" name="WheelL1"/>
          <p:cNvSpPr/>
          <p:nvPr/>
        </p:nvSpPr>
        <p:spPr>
          <a:xfrm>
            <a:off x="2438400" y="5793423"/>
            <a:ext cx="342900" cy="222885"/>
          </a:xfrm>
          <a:prstGeom prst="ellipse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5" name="WheelL2"/>
          <p:cNvSpPr/>
          <p:nvPr/>
        </p:nvSpPr>
        <p:spPr>
          <a:xfrm>
            <a:off x="3143250" y="5793423"/>
            <a:ext cx="342900" cy="222885"/>
          </a:xfrm>
          <a:prstGeom prst="ellipse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6" name="WheelL3"/>
          <p:cNvSpPr/>
          <p:nvPr/>
        </p:nvSpPr>
        <p:spPr>
          <a:xfrm>
            <a:off x="3848100" y="5793423"/>
            <a:ext cx="342900" cy="222885"/>
          </a:xfrm>
          <a:prstGeom prst="ellipse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7" name="WheelL4"/>
          <p:cNvSpPr/>
          <p:nvPr/>
        </p:nvSpPr>
        <p:spPr>
          <a:xfrm>
            <a:off x="4552950" y="5793423"/>
            <a:ext cx="342900" cy="222885"/>
          </a:xfrm>
          <a:prstGeom prst="ellipse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8" name="WheelR1"/>
          <p:cNvSpPr/>
          <p:nvPr/>
        </p:nvSpPr>
        <p:spPr>
          <a:xfrm>
            <a:off x="13487400" y="5793423"/>
            <a:ext cx="342900" cy="222885"/>
          </a:xfrm>
          <a:prstGeom prst="ellipse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29" name="WheelR2"/>
          <p:cNvSpPr/>
          <p:nvPr/>
        </p:nvSpPr>
        <p:spPr>
          <a:xfrm>
            <a:off x="14192250" y="5793423"/>
            <a:ext cx="342900" cy="222885"/>
          </a:xfrm>
          <a:prstGeom prst="ellipse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0" name="WheelR3"/>
          <p:cNvSpPr/>
          <p:nvPr/>
        </p:nvSpPr>
        <p:spPr>
          <a:xfrm>
            <a:off x="14897100" y="5793423"/>
            <a:ext cx="342900" cy="222885"/>
          </a:xfrm>
          <a:prstGeom prst="ellipse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1" name="WheelR4"/>
          <p:cNvSpPr/>
          <p:nvPr/>
        </p:nvSpPr>
        <p:spPr>
          <a:xfrm>
            <a:off x="15601950" y="5793423"/>
            <a:ext cx="342900" cy="222885"/>
          </a:xfrm>
          <a:prstGeom prst="ellipse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2" name="Stack1"/>
          <p:cNvSpPr/>
          <p:nvPr/>
        </p:nvSpPr>
        <p:spPr>
          <a:xfrm>
            <a:off x="4572000" y="4059873"/>
            <a:ext cx="381000" cy="297180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3" name="Stack2"/>
          <p:cNvSpPr/>
          <p:nvPr/>
        </p:nvSpPr>
        <p:spPr>
          <a:xfrm>
            <a:off x="13335000" y="4059873"/>
            <a:ext cx="381000" cy="297180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4" name="Wagon0"/>
          <p:cNvSpPr/>
          <p:nvPr/>
        </p:nvSpPr>
        <p:spPr>
          <a:xfrm>
            <a:off x="5715000" y="4864735"/>
            <a:ext cx="2190750" cy="990600"/>
          </a:xfrm>
          <a:prstGeom prst="rect">
            <a:avLst/>
          </a:prstGeom>
          <a:noFill/>
          <a:ln w="19050">
            <a:solidFill>
              <a:srgbClr val="C8102E"/>
            </a:solidFill>
            <a:prstDash val="dash"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5" name="WagonWheelL0"/>
          <p:cNvSpPr/>
          <p:nvPr/>
        </p:nvSpPr>
        <p:spPr>
          <a:xfrm>
            <a:off x="6057900" y="5793423"/>
            <a:ext cx="266700" cy="173355"/>
          </a:xfrm>
          <a:prstGeom prst="ellipse">
            <a:avLst/>
          </a:prstGeom>
          <a:solidFill>
            <a:srgbClr val="718096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6" name="WagonWheelR0"/>
          <p:cNvSpPr/>
          <p:nvPr/>
        </p:nvSpPr>
        <p:spPr>
          <a:xfrm>
            <a:off x="7296150" y="5793423"/>
            <a:ext cx="266700" cy="173355"/>
          </a:xfrm>
          <a:prstGeom prst="ellipse">
            <a:avLst/>
          </a:prstGeom>
          <a:solidFill>
            <a:srgbClr val="718096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7" name="Wagon1"/>
          <p:cNvSpPr/>
          <p:nvPr/>
        </p:nvSpPr>
        <p:spPr>
          <a:xfrm>
            <a:off x="8096250" y="4864735"/>
            <a:ext cx="2190750" cy="990600"/>
          </a:xfrm>
          <a:prstGeom prst="rect">
            <a:avLst/>
          </a:prstGeom>
          <a:noFill/>
          <a:ln w="19050">
            <a:solidFill>
              <a:srgbClr val="C8102E"/>
            </a:solidFill>
            <a:prstDash val="dash"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8" name="WagonWheelL1"/>
          <p:cNvSpPr/>
          <p:nvPr/>
        </p:nvSpPr>
        <p:spPr>
          <a:xfrm>
            <a:off x="8439150" y="5793423"/>
            <a:ext cx="266700" cy="173355"/>
          </a:xfrm>
          <a:prstGeom prst="ellipse">
            <a:avLst/>
          </a:prstGeom>
          <a:solidFill>
            <a:srgbClr val="718096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39" name="WagonWheelR1"/>
          <p:cNvSpPr/>
          <p:nvPr/>
        </p:nvSpPr>
        <p:spPr>
          <a:xfrm>
            <a:off x="9677400" y="5793423"/>
            <a:ext cx="266700" cy="173355"/>
          </a:xfrm>
          <a:prstGeom prst="ellipse">
            <a:avLst/>
          </a:prstGeom>
          <a:solidFill>
            <a:srgbClr val="718096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40" name="Wagon2"/>
          <p:cNvSpPr/>
          <p:nvPr/>
        </p:nvSpPr>
        <p:spPr>
          <a:xfrm>
            <a:off x="10477500" y="4864735"/>
            <a:ext cx="2190750" cy="990600"/>
          </a:xfrm>
          <a:prstGeom prst="rect">
            <a:avLst/>
          </a:prstGeom>
          <a:noFill/>
          <a:ln w="19050">
            <a:solidFill>
              <a:srgbClr val="C8102E"/>
            </a:solidFill>
            <a:prstDash val="dash"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41" name="WagonWheelL2"/>
          <p:cNvSpPr/>
          <p:nvPr/>
        </p:nvSpPr>
        <p:spPr>
          <a:xfrm>
            <a:off x="10820400" y="5793423"/>
            <a:ext cx="266700" cy="173355"/>
          </a:xfrm>
          <a:prstGeom prst="ellipse">
            <a:avLst/>
          </a:prstGeom>
          <a:solidFill>
            <a:srgbClr val="718096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42" name="WagonWheelR2"/>
          <p:cNvSpPr/>
          <p:nvPr/>
        </p:nvSpPr>
        <p:spPr>
          <a:xfrm>
            <a:off x="12058650" y="5793423"/>
            <a:ext cx="266700" cy="173355"/>
          </a:xfrm>
          <a:prstGeom prst="ellipse">
            <a:avLst/>
          </a:prstGeom>
          <a:solidFill>
            <a:srgbClr val="718096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443" name="GapLabel"/>
          <p:cNvSpPr txBox="1"/>
          <p:nvPr/>
        </p:nvSpPr>
        <p:spPr>
          <a:xfrm>
            <a:off x="6096000" y="4431348"/>
            <a:ext cx="6096000" cy="445770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sv-SE" sz="2700" b="1" dirty="0">
                <a:solidFill>
                  <a:srgbClr val="FFFFFF"/>
                </a:solidFill>
                <a:latin typeface="Calibri"/>
              </a:rPr>
              <a:t>Lågtröskelintervention saknas</a:t>
            </a:r>
          </a:p>
        </p:txBody>
      </p:sp>
      <p:sp>
        <p:nvSpPr>
          <p:cNvPr id="500" name="Ribbon0"/>
          <p:cNvSpPr/>
          <p:nvPr/>
        </p:nvSpPr>
        <p:spPr>
          <a:xfrm>
            <a:off x="1256560" y="1876080"/>
            <a:ext cx="76200" cy="406400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501" name="Ribbon1"/>
          <p:cNvSpPr/>
          <p:nvPr/>
        </p:nvSpPr>
        <p:spPr>
          <a:xfrm>
            <a:off x="1256560" y="2484829"/>
            <a:ext cx="76200" cy="406400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502" name="Ribbon2"/>
          <p:cNvSpPr/>
          <p:nvPr/>
        </p:nvSpPr>
        <p:spPr>
          <a:xfrm>
            <a:off x="1282454" y="3127899"/>
            <a:ext cx="76200" cy="406400"/>
          </a:xfrm>
          <a:prstGeom prst="rect">
            <a:avLst/>
          </a:prstGeom>
          <a:solidFill>
            <a:srgbClr val="1E2761"/>
          </a:solidFill>
          <a:ln>
            <a:noFill/>
          </a:ln>
        </p:spPr>
        <p:txBody>
          <a:bodyPr wrap="square" lIns="54000" tIns="54000" rIns="54000" bIns="54000" anchor="ctr"/>
          <a:lstStyle/>
          <a:p>
            <a:pPr algn="ctr">
              <a:buNone/>
            </a:pPr>
            <a:endParaRPr lang="sv-SE" sz="2700"/>
          </a:p>
        </p:txBody>
      </p:sp>
      <p:sp>
        <p:nvSpPr>
          <p:cNvPr id="503" name="GapPointer"/>
          <p:cNvSpPr/>
          <p:nvPr/>
        </p:nvSpPr>
        <p:spPr>
          <a:xfrm rot="10800000">
            <a:off x="9010650" y="4877118"/>
            <a:ext cx="266700" cy="123825"/>
          </a:xfrm>
          <a:prstGeom prst="triangle">
            <a:avLst/>
          </a:prstGeom>
          <a:solidFill>
            <a:srgbClr val="C8102E"/>
          </a:solidFill>
          <a:ln>
            <a:noFill/>
          </a:ln>
        </p:spPr>
        <p:txBody>
          <a:bodyPr/>
          <a:lstStyle/>
          <a:p>
            <a:endParaRPr lang="sv-SE" sz="2700"/>
          </a:p>
        </p:txBody>
      </p:sp>
      <p:sp>
        <p:nvSpPr>
          <p:cNvPr id="6100" name="OurResponseBand"/>
          <p:cNvSpPr/>
          <p:nvPr/>
        </p:nvSpPr>
        <p:spPr>
          <a:xfrm>
            <a:off x="0" y="6426200"/>
            <a:ext cx="18288000" cy="2857500"/>
          </a:xfrm>
          <a:prstGeom prst="rect">
            <a:avLst/>
          </a:prstGeom>
          <a:solidFill>
            <a:srgbClr val="F1F4F8"/>
          </a:solidFill>
          <a:ln>
            <a:noFill/>
          </a:ln>
        </p:spPr>
        <p:txBody>
          <a:bodyPr/>
          <a:lstStyle/>
          <a:p>
            <a:endParaRPr lang="en-US" sz="2700"/>
          </a:p>
        </p:txBody>
      </p:sp>
      <p:sp>
        <p:nvSpPr>
          <p:cNvPr id="6101" name="OurResponseSep"/>
          <p:cNvSpPr/>
          <p:nvPr/>
        </p:nvSpPr>
        <p:spPr>
          <a:xfrm>
            <a:off x="1257300" y="6235700"/>
            <a:ext cx="15773400" cy="381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en-US" sz="2700"/>
          </a:p>
        </p:txBody>
      </p:sp>
      <p:sp>
        <p:nvSpPr>
          <p:cNvPr id="6102" name="IntHdr"/>
          <p:cNvSpPr/>
          <p:nvPr/>
        </p:nvSpPr>
        <p:spPr>
          <a:xfrm>
            <a:off x="1257300" y="6699092"/>
            <a:ext cx="15773400" cy="381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r>
              <a:rPr lang="sv-SE" sz="2000" b="1" spc="450" dirty="0">
                <a:solidFill>
                  <a:srgbClr val="156082"/>
                </a:solidFill>
              </a:rPr>
              <a:t>VÅR LÖSNING  ·  GPM-I (Digital lågtröskelintervention)</a:t>
            </a:r>
          </a:p>
        </p:txBody>
      </p:sp>
      <p:sp>
        <p:nvSpPr>
          <p:cNvPr id="6103" name="C1"/>
          <p:cNvSpPr/>
          <p:nvPr/>
        </p:nvSpPr>
        <p:spPr>
          <a:xfrm>
            <a:off x="1257300" y="7200900"/>
            <a:ext cx="3721100" cy="18161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52400" tIns="114300" rIns="114300" bIns="76200" anchor="t"/>
          <a:lstStyle/>
          <a:p>
            <a:pPr>
              <a:spcAft>
                <a:spcPts val="120"/>
              </a:spcAft>
            </a:pPr>
            <a:r>
              <a:rPr lang="sv-SE" sz="1950" b="1" dirty="0">
                <a:solidFill>
                  <a:srgbClr val="156082"/>
                </a:solidFill>
              </a:rPr>
              <a:t>FORMAT</a:t>
            </a:r>
          </a:p>
          <a:p>
            <a:pPr>
              <a:spcAft>
                <a:spcPts val="60"/>
              </a:spcAft>
            </a:pPr>
            <a:r>
              <a:rPr lang="sv-SE" sz="2400" b="1" dirty="0">
                <a:solidFill>
                  <a:srgbClr val="0E2841"/>
                </a:solidFill>
              </a:rPr>
              <a:t>Digital vägledd självhjälp</a:t>
            </a:r>
          </a:p>
          <a:p>
            <a:r>
              <a:rPr lang="sv-SE" sz="1950" i="1" dirty="0">
                <a:solidFill>
                  <a:srgbClr val="4A6B7A"/>
                </a:solidFill>
              </a:rPr>
              <a:t>8 veckor · veckovis skriftlig återkoppling</a:t>
            </a:r>
          </a:p>
        </p:txBody>
      </p:sp>
      <p:sp>
        <p:nvSpPr>
          <p:cNvPr id="6104" name="C2"/>
          <p:cNvSpPr/>
          <p:nvPr/>
        </p:nvSpPr>
        <p:spPr>
          <a:xfrm>
            <a:off x="5283200" y="7200900"/>
            <a:ext cx="3721100" cy="18161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52400" tIns="114300" rIns="114300" bIns="76200" anchor="t"/>
          <a:lstStyle/>
          <a:p>
            <a:pPr>
              <a:spcAft>
                <a:spcPts val="120"/>
              </a:spcAft>
            </a:pPr>
            <a:r>
              <a:rPr lang="sv-SE" sz="1950" b="1" spc="300" dirty="0">
                <a:solidFill>
                  <a:srgbClr val="156082"/>
                </a:solidFill>
              </a:rPr>
              <a:t>STRUKTUR</a:t>
            </a:r>
          </a:p>
          <a:p>
            <a:pPr>
              <a:spcAft>
                <a:spcPts val="60"/>
              </a:spcAft>
            </a:pPr>
            <a:r>
              <a:rPr lang="sv-SE" sz="2400" b="1" dirty="0">
                <a:solidFill>
                  <a:srgbClr val="0E2841"/>
                </a:solidFill>
              </a:rPr>
              <a:t>Grundmoduler + valbara moduler</a:t>
            </a:r>
          </a:p>
          <a:p>
            <a:r>
              <a:rPr lang="sv-SE" sz="1950" i="1" dirty="0">
                <a:solidFill>
                  <a:srgbClr val="4A6B7A"/>
                </a:solidFill>
              </a:rPr>
              <a:t>Psykoedukation om personlighetsmekanismer</a:t>
            </a:r>
          </a:p>
        </p:txBody>
      </p:sp>
      <p:sp>
        <p:nvSpPr>
          <p:cNvPr id="6105" name="C3"/>
          <p:cNvSpPr/>
          <p:nvPr/>
        </p:nvSpPr>
        <p:spPr>
          <a:xfrm>
            <a:off x="9296400" y="7200900"/>
            <a:ext cx="3721100" cy="18161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52400" tIns="114300" rIns="114300" bIns="76200" anchor="t"/>
          <a:lstStyle/>
          <a:p>
            <a:pPr>
              <a:spcAft>
                <a:spcPts val="120"/>
              </a:spcAft>
            </a:pPr>
            <a:r>
              <a:rPr lang="sv-SE" sz="1950" b="1" dirty="0">
                <a:solidFill>
                  <a:srgbClr val="156082"/>
                </a:solidFill>
              </a:rPr>
              <a:t>PLATTFORM</a:t>
            </a:r>
          </a:p>
          <a:p>
            <a:pPr>
              <a:spcAft>
                <a:spcPts val="60"/>
              </a:spcAft>
            </a:pPr>
            <a:r>
              <a:rPr lang="sv-SE" sz="2400" b="1" dirty="0">
                <a:solidFill>
                  <a:srgbClr val="0E2841"/>
                </a:solidFill>
              </a:rPr>
              <a:t>Stöd och Behandling</a:t>
            </a:r>
          </a:p>
          <a:p>
            <a:r>
              <a:rPr lang="sv-SE" sz="1950" i="1" dirty="0">
                <a:solidFill>
                  <a:srgbClr val="4A6B7A"/>
                </a:solidFill>
              </a:rPr>
              <a:t>Sveriges nationella digitala vårdplattform</a:t>
            </a:r>
          </a:p>
        </p:txBody>
      </p:sp>
      <p:sp>
        <p:nvSpPr>
          <p:cNvPr id="6106" name="C4"/>
          <p:cNvSpPr/>
          <p:nvPr/>
        </p:nvSpPr>
        <p:spPr>
          <a:xfrm>
            <a:off x="13322300" y="7200900"/>
            <a:ext cx="3721100" cy="18161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52400" tIns="114300" rIns="114300" bIns="76200" anchor="t"/>
          <a:lstStyle/>
          <a:p>
            <a:pPr>
              <a:spcAft>
                <a:spcPts val="120"/>
              </a:spcAft>
            </a:pPr>
            <a:r>
              <a:rPr lang="sv-SE" sz="1950" b="1" dirty="0">
                <a:solidFill>
                  <a:srgbClr val="156082"/>
                </a:solidFill>
              </a:rPr>
              <a:t>MÅLGRUPP</a:t>
            </a:r>
          </a:p>
          <a:p>
            <a:pPr>
              <a:spcAft>
                <a:spcPts val="60"/>
              </a:spcAft>
            </a:pPr>
            <a:r>
              <a:rPr lang="sv-SE" sz="2400" b="1" dirty="0">
                <a:solidFill>
                  <a:srgbClr val="0E2841"/>
                </a:solidFill>
              </a:rPr>
              <a:t>Personlighetssyndrom</a:t>
            </a:r>
          </a:p>
          <a:p>
            <a:r>
              <a:rPr lang="sv-SE" sz="1950" i="1" dirty="0">
                <a:solidFill>
                  <a:srgbClr val="4A6B7A"/>
                </a:solidFill>
              </a:rPr>
              <a:t>&amp; närliggande problematik · ICD-11</a:t>
            </a:r>
          </a:p>
        </p:txBody>
      </p:sp>
      <p:sp>
        <p:nvSpPr>
          <p:cNvPr id="6107" name="FootRule"/>
          <p:cNvSpPr/>
          <p:nvPr/>
        </p:nvSpPr>
        <p:spPr>
          <a:xfrm>
            <a:off x="1257300" y="8763000"/>
            <a:ext cx="15773400" cy="3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700"/>
          </a:p>
        </p:txBody>
      </p:sp>
      <p:sp>
        <p:nvSpPr>
          <p:cNvPr id="6108" name="FootTxt"/>
          <p:cNvSpPr/>
          <p:nvPr/>
        </p:nvSpPr>
        <p:spPr>
          <a:xfrm>
            <a:off x="1181100" y="9588500"/>
            <a:ext cx="15773400" cy="342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/>
            <a:r>
              <a:rPr lang="sv-SE" sz="2700" i="1" dirty="0">
                <a:solidFill>
                  <a:srgbClr val="4A6878"/>
                </a:solidFill>
              </a:rPr>
              <a:t>Baserat på GPM-principer, anpassat för digital leverans i ordinarie vård</a:t>
            </a:r>
          </a:p>
        </p:txBody>
      </p:sp>
    </p:spTree>
    <p:extLst>
      <p:ext uri="{BB962C8B-B14F-4D97-AF65-F5344CB8AC3E}">
        <p14:creationId xmlns:p14="http://schemas.microsoft.com/office/powerpoint/2010/main" val="101722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7300" y="547688"/>
            <a:ext cx="15773400" cy="1988345"/>
            <a:chOff x="0" y="0"/>
            <a:chExt cx="21031200" cy="265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6000" b="1" dirty="0">
                  <a:solidFill>
                    <a:srgbClr val="1E2761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En </a:t>
              </a:r>
              <a:r>
                <a:rPr lang="en-US" sz="6000" b="1" dirty="0" err="1">
                  <a:solidFill>
                    <a:srgbClr val="1E2761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arbetsbar</a:t>
              </a:r>
              <a:r>
                <a:rPr lang="en-US" sz="6000" b="1" dirty="0">
                  <a:solidFill>
                    <a:srgbClr val="1E2761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 </a:t>
              </a:r>
              <a:r>
                <a:rPr lang="en-US" sz="6000" b="1" dirty="0" err="1">
                  <a:solidFill>
                    <a:srgbClr val="1E2761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modell</a:t>
              </a:r>
              <a:r>
                <a:rPr lang="en-US" sz="6000" b="1" dirty="0">
                  <a:solidFill>
                    <a:srgbClr val="1E2761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 av PS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5800" y="2705100"/>
            <a:ext cx="7543800" cy="6800850"/>
            <a:chOff x="0" y="0"/>
            <a:chExt cx="10058400" cy="9067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58400" cy="9067800"/>
            </a:xfrm>
            <a:custGeom>
              <a:avLst/>
              <a:gdLst/>
              <a:ahLst/>
              <a:cxnLst/>
              <a:rect l="l" t="t" r="r" b="b"/>
              <a:pathLst>
                <a:path w="10058400" h="9067800">
                  <a:moveTo>
                    <a:pt x="0" y="326390"/>
                  </a:moveTo>
                  <a:cubicBezTo>
                    <a:pt x="0" y="146177"/>
                    <a:pt x="146177" y="0"/>
                    <a:pt x="326390" y="0"/>
                  </a:cubicBezTo>
                  <a:lnTo>
                    <a:pt x="9732010" y="0"/>
                  </a:lnTo>
                  <a:cubicBezTo>
                    <a:pt x="9912223" y="0"/>
                    <a:pt x="10058400" y="146177"/>
                    <a:pt x="10058400" y="326390"/>
                  </a:cubicBezTo>
                  <a:lnTo>
                    <a:pt x="10058400" y="8741410"/>
                  </a:lnTo>
                  <a:cubicBezTo>
                    <a:pt x="10058400" y="8921750"/>
                    <a:pt x="9912223" y="9067800"/>
                    <a:pt x="9732010" y="9067800"/>
                  </a:cubicBezTo>
                  <a:lnTo>
                    <a:pt x="326390" y="9067800"/>
                  </a:lnTo>
                  <a:cubicBezTo>
                    <a:pt x="146177" y="9067800"/>
                    <a:pt x="0" y="8921623"/>
                    <a:pt x="0" y="8741410"/>
                  </a:cubicBezTo>
                  <a:close/>
                </a:path>
              </a:pathLst>
            </a:custGeom>
            <a:solidFill>
              <a:srgbClr val="F4F5F7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3456" y="3993356"/>
            <a:ext cx="6948488" cy="1004888"/>
            <a:chOff x="0" y="0"/>
            <a:chExt cx="9264650" cy="1339850"/>
          </a:xfrm>
        </p:grpSpPr>
        <p:sp>
          <p:nvSpPr>
            <p:cNvPr id="10" name="Freeform 10"/>
            <p:cNvSpPr/>
            <p:nvPr/>
          </p:nvSpPr>
          <p:spPr>
            <a:xfrm>
              <a:off x="9525" y="9525"/>
              <a:ext cx="9245600" cy="1320800"/>
            </a:xfrm>
            <a:custGeom>
              <a:avLst/>
              <a:gdLst/>
              <a:ahLst/>
              <a:cxnLst/>
              <a:rect l="l" t="t" r="r" b="b"/>
              <a:pathLst>
                <a:path w="9245600" h="1320800">
                  <a:moveTo>
                    <a:pt x="0" y="39624"/>
                  </a:moveTo>
                  <a:cubicBezTo>
                    <a:pt x="0" y="17780"/>
                    <a:pt x="17907" y="0"/>
                    <a:pt x="40132" y="0"/>
                  </a:cubicBezTo>
                  <a:lnTo>
                    <a:pt x="9205468" y="0"/>
                  </a:lnTo>
                  <a:cubicBezTo>
                    <a:pt x="9227566" y="0"/>
                    <a:pt x="9245600" y="17780"/>
                    <a:pt x="9245600" y="39624"/>
                  </a:cubicBezTo>
                  <a:lnTo>
                    <a:pt x="9245600" y="1281176"/>
                  </a:lnTo>
                  <a:cubicBezTo>
                    <a:pt x="9245600" y="1303020"/>
                    <a:pt x="9227693" y="1320800"/>
                    <a:pt x="9205468" y="1320800"/>
                  </a:cubicBezTo>
                  <a:lnTo>
                    <a:pt x="40132" y="1320800"/>
                  </a:lnTo>
                  <a:cubicBezTo>
                    <a:pt x="18034" y="1320800"/>
                    <a:pt x="0" y="1303020"/>
                    <a:pt x="0" y="1281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9264650" cy="1339850"/>
            </a:xfrm>
            <a:custGeom>
              <a:avLst/>
              <a:gdLst/>
              <a:ahLst/>
              <a:cxnLst/>
              <a:rect l="l" t="t" r="r" b="b"/>
              <a:pathLst>
                <a:path w="9264650" h="1339850">
                  <a:moveTo>
                    <a:pt x="0" y="49149"/>
                  </a:moveTo>
                  <a:cubicBezTo>
                    <a:pt x="0" y="21844"/>
                    <a:pt x="22352" y="0"/>
                    <a:pt x="49657" y="0"/>
                  </a:cubicBezTo>
                  <a:lnTo>
                    <a:pt x="9214993" y="0"/>
                  </a:lnTo>
                  <a:lnTo>
                    <a:pt x="9214993" y="9525"/>
                  </a:lnTo>
                  <a:lnTo>
                    <a:pt x="9214993" y="0"/>
                  </a:lnTo>
                  <a:cubicBezTo>
                    <a:pt x="9242299" y="0"/>
                    <a:pt x="9264650" y="21844"/>
                    <a:pt x="9264650" y="49149"/>
                  </a:cubicBezTo>
                  <a:lnTo>
                    <a:pt x="9255125" y="49149"/>
                  </a:lnTo>
                  <a:lnTo>
                    <a:pt x="9264650" y="49149"/>
                  </a:lnTo>
                  <a:lnTo>
                    <a:pt x="9264650" y="1290701"/>
                  </a:lnTo>
                  <a:lnTo>
                    <a:pt x="9255125" y="1290701"/>
                  </a:lnTo>
                  <a:lnTo>
                    <a:pt x="9264650" y="1290701"/>
                  </a:lnTo>
                  <a:cubicBezTo>
                    <a:pt x="9264650" y="1318006"/>
                    <a:pt x="9242299" y="1339850"/>
                    <a:pt x="9214993" y="1339850"/>
                  </a:cubicBezTo>
                  <a:lnTo>
                    <a:pt x="9214993" y="1330325"/>
                  </a:lnTo>
                  <a:lnTo>
                    <a:pt x="9214993" y="1339850"/>
                  </a:lnTo>
                  <a:lnTo>
                    <a:pt x="49657" y="1339850"/>
                  </a:lnTo>
                  <a:lnTo>
                    <a:pt x="49657" y="1330325"/>
                  </a:lnTo>
                  <a:lnTo>
                    <a:pt x="49657" y="1339850"/>
                  </a:lnTo>
                  <a:cubicBezTo>
                    <a:pt x="22352" y="1339850"/>
                    <a:pt x="0" y="1318006"/>
                    <a:pt x="0" y="1290701"/>
                  </a:cubicBezTo>
                  <a:lnTo>
                    <a:pt x="0" y="49149"/>
                  </a:lnTo>
                  <a:lnTo>
                    <a:pt x="9525" y="49149"/>
                  </a:lnTo>
                  <a:lnTo>
                    <a:pt x="0" y="49149"/>
                  </a:lnTo>
                  <a:moveTo>
                    <a:pt x="19050" y="49149"/>
                  </a:moveTo>
                  <a:lnTo>
                    <a:pt x="19050" y="1290701"/>
                  </a:lnTo>
                  <a:lnTo>
                    <a:pt x="9525" y="1290701"/>
                  </a:lnTo>
                  <a:lnTo>
                    <a:pt x="19050" y="1290701"/>
                  </a:lnTo>
                  <a:cubicBezTo>
                    <a:pt x="19050" y="1307211"/>
                    <a:pt x="32639" y="1320800"/>
                    <a:pt x="49657" y="1320800"/>
                  </a:cubicBezTo>
                  <a:lnTo>
                    <a:pt x="9214993" y="1320800"/>
                  </a:lnTo>
                  <a:cubicBezTo>
                    <a:pt x="9232012" y="1320800"/>
                    <a:pt x="9245600" y="1307211"/>
                    <a:pt x="9245600" y="1290701"/>
                  </a:cubicBezTo>
                  <a:lnTo>
                    <a:pt x="9245600" y="49149"/>
                  </a:lnTo>
                  <a:cubicBezTo>
                    <a:pt x="9245600" y="32639"/>
                    <a:pt x="9232012" y="19050"/>
                    <a:pt x="9214993" y="19050"/>
                  </a:cubicBezTo>
                  <a:lnTo>
                    <a:pt x="49657" y="19050"/>
                  </a:lnTo>
                  <a:lnTo>
                    <a:pt x="49657" y="9525"/>
                  </a:lnTo>
                  <a:lnTo>
                    <a:pt x="49657" y="19050"/>
                  </a:lnTo>
                  <a:cubicBezTo>
                    <a:pt x="32639" y="19050"/>
                    <a:pt x="19050" y="32639"/>
                    <a:pt x="19050" y="49149"/>
                  </a:cubicBezTo>
                  <a:close/>
                </a:path>
              </a:pathLst>
            </a:custGeom>
            <a:solidFill>
              <a:srgbClr val="E0E4EC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0600" y="4000500"/>
            <a:ext cx="95250" cy="990600"/>
            <a:chOff x="0" y="0"/>
            <a:chExt cx="127000" cy="1320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000" cy="1320800"/>
            </a:xfrm>
            <a:custGeom>
              <a:avLst/>
              <a:gdLst/>
              <a:ahLst/>
              <a:cxnLst/>
              <a:rect l="l" t="t" r="r" b="b"/>
              <a:pathLst>
                <a:path w="127000" h="1320800">
                  <a:moveTo>
                    <a:pt x="0" y="3810"/>
                  </a:moveTo>
                  <a:cubicBezTo>
                    <a:pt x="0" y="1651"/>
                    <a:pt x="1651" y="0"/>
                    <a:pt x="3810" y="0"/>
                  </a:cubicBezTo>
                  <a:lnTo>
                    <a:pt x="123190" y="0"/>
                  </a:lnTo>
                  <a:cubicBezTo>
                    <a:pt x="125349" y="0"/>
                    <a:pt x="127000" y="1651"/>
                    <a:pt x="127000" y="3810"/>
                  </a:cubicBezTo>
                  <a:lnTo>
                    <a:pt x="127000" y="1316990"/>
                  </a:lnTo>
                  <a:cubicBezTo>
                    <a:pt x="127000" y="1319149"/>
                    <a:pt x="125349" y="1320800"/>
                    <a:pt x="123190" y="1320800"/>
                  </a:cubicBezTo>
                  <a:lnTo>
                    <a:pt x="3810" y="1320800"/>
                  </a:lnTo>
                  <a:cubicBezTo>
                    <a:pt x="1651" y="1320800"/>
                    <a:pt x="0" y="1319149"/>
                    <a:pt x="0" y="1316990"/>
                  </a:cubicBez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3456" y="5003006"/>
            <a:ext cx="6948488" cy="1004888"/>
            <a:chOff x="0" y="0"/>
            <a:chExt cx="9264650" cy="1339850"/>
          </a:xfrm>
        </p:grpSpPr>
        <p:sp>
          <p:nvSpPr>
            <p:cNvPr id="15" name="Freeform 15"/>
            <p:cNvSpPr/>
            <p:nvPr/>
          </p:nvSpPr>
          <p:spPr>
            <a:xfrm>
              <a:off x="9525" y="9525"/>
              <a:ext cx="9245600" cy="1320800"/>
            </a:xfrm>
            <a:custGeom>
              <a:avLst/>
              <a:gdLst/>
              <a:ahLst/>
              <a:cxnLst/>
              <a:rect l="l" t="t" r="r" b="b"/>
              <a:pathLst>
                <a:path w="9245600" h="1320800">
                  <a:moveTo>
                    <a:pt x="0" y="39624"/>
                  </a:moveTo>
                  <a:cubicBezTo>
                    <a:pt x="0" y="17780"/>
                    <a:pt x="17907" y="0"/>
                    <a:pt x="40132" y="0"/>
                  </a:cubicBezTo>
                  <a:lnTo>
                    <a:pt x="9205468" y="0"/>
                  </a:lnTo>
                  <a:cubicBezTo>
                    <a:pt x="9227566" y="0"/>
                    <a:pt x="9245600" y="17780"/>
                    <a:pt x="9245600" y="39624"/>
                  </a:cubicBezTo>
                  <a:lnTo>
                    <a:pt x="9245600" y="1281176"/>
                  </a:lnTo>
                  <a:cubicBezTo>
                    <a:pt x="9245600" y="1303020"/>
                    <a:pt x="9227693" y="1320800"/>
                    <a:pt x="9205468" y="1320800"/>
                  </a:cubicBezTo>
                  <a:lnTo>
                    <a:pt x="40132" y="1320800"/>
                  </a:lnTo>
                  <a:cubicBezTo>
                    <a:pt x="18034" y="1320800"/>
                    <a:pt x="0" y="1303020"/>
                    <a:pt x="0" y="1281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9264650" cy="1339850"/>
            </a:xfrm>
            <a:custGeom>
              <a:avLst/>
              <a:gdLst/>
              <a:ahLst/>
              <a:cxnLst/>
              <a:rect l="l" t="t" r="r" b="b"/>
              <a:pathLst>
                <a:path w="9264650" h="1339850">
                  <a:moveTo>
                    <a:pt x="0" y="49149"/>
                  </a:moveTo>
                  <a:cubicBezTo>
                    <a:pt x="0" y="21844"/>
                    <a:pt x="22352" y="0"/>
                    <a:pt x="49657" y="0"/>
                  </a:cubicBezTo>
                  <a:lnTo>
                    <a:pt x="9214993" y="0"/>
                  </a:lnTo>
                  <a:lnTo>
                    <a:pt x="9214993" y="9525"/>
                  </a:lnTo>
                  <a:lnTo>
                    <a:pt x="9214993" y="0"/>
                  </a:lnTo>
                  <a:cubicBezTo>
                    <a:pt x="9242299" y="0"/>
                    <a:pt x="9264650" y="21844"/>
                    <a:pt x="9264650" y="49149"/>
                  </a:cubicBezTo>
                  <a:lnTo>
                    <a:pt x="9255125" y="49149"/>
                  </a:lnTo>
                  <a:lnTo>
                    <a:pt x="9264650" y="49149"/>
                  </a:lnTo>
                  <a:lnTo>
                    <a:pt x="9264650" y="1290701"/>
                  </a:lnTo>
                  <a:lnTo>
                    <a:pt x="9255125" y="1290701"/>
                  </a:lnTo>
                  <a:lnTo>
                    <a:pt x="9264650" y="1290701"/>
                  </a:lnTo>
                  <a:cubicBezTo>
                    <a:pt x="9264650" y="1318006"/>
                    <a:pt x="9242299" y="1339850"/>
                    <a:pt x="9214993" y="1339850"/>
                  </a:cubicBezTo>
                  <a:lnTo>
                    <a:pt x="9214993" y="1330325"/>
                  </a:lnTo>
                  <a:lnTo>
                    <a:pt x="9214993" y="1339850"/>
                  </a:lnTo>
                  <a:lnTo>
                    <a:pt x="49657" y="1339850"/>
                  </a:lnTo>
                  <a:lnTo>
                    <a:pt x="49657" y="1330325"/>
                  </a:lnTo>
                  <a:lnTo>
                    <a:pt x="49657" y="1339850"/>
                  </a:lnTo>
                  <a:cubicBezTo>
                    <a:pt x="22352" y="1339850"/>
                    <a:pt x="0" y="1318006"/>
                    <a:pt x="0" y="1290701"/>
                  </a:cubicBezTo>
                  <a:lnTo>
                    <a:pt x="0" y="49149"/>
                  </a:lnTo>
                  <a:lnTo>
                    <a:pt x="9525" y="49149"/>
                  </a:lnTo>
                  <a:lnTo>
                    <a:pt x="0" y="49149"/>
                  </a:lnTo>
                  <a:moveTo>
                    <a:pt x="19050" y="49149"/>
                  </a:moveTo>
                  <a:lnTo>
                    <a:pt x="19050" y="1290701"/>
                  </a:lnTo>
                  <a:lnTo>
                    <a:pt x="9525" y="1290701"/>
                  </a:lnTo>
                  <a:lnTo>
                    <a:pt x="19050" y="1290701"/>
                  </a:lnTo>
                  <a:cubicBezTo>
                    <a:pt x="19050" y="1307211"/>
                    <a:pt x="32639" y="1320800"/>
                    <a:pt x="49657" y="1320800"/>
                  </a:cubicBezTo>
                  <a:lnTo>
                    <a:pt x="9214993" y="1320800"/>
                  </a:lnTo>
                  <a:cubicBezTo>
                    <a:pt x="9232012" y="1320800"/>
                    <a:pt x="9245600" y="1307211"/>
                    <a:pt x="9245600" y="1290701"/>
                  </a:cubicBezTo>
                  <a:lnTo>
                    <a:pt x="9245600" y="49149"/>
                  </a:lnTo>
                  <a:cubicBezTo>
                    <a:pt x="9245600" y="32639"/>
                    <a:pt x="9232012" y="19050"/>
                    <a:pt x="9214993" y="19050"/>
                  </a:cubicBezTo>
                  <a:lnTo>
                    <a:pt x="49657" y="19050"/>
                  </a:lnTo>
                  <a:lnTo>
                    <a:pt x="49657" y="9525"/>
                  </a:lnTo>
                  <a:lnTo>
                    <a:pt x="49657" y="19050"/>
                  </a:lnTo>
                  <a:cubicBezTo>
                    <a:pt x="32639" y="19050"/>
                    <a:pt x="19050" y="32639"/>
                    <a:pt x="19050" y="49149"/>
                  </a:cubicBezTo>
                  <a:close/>
                </a:path>
              </a:pathLst>
            </a:custGeom>
            <a:solidFill>
              <a:srgbClr val="E0E4EC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0600" y="5010150"/>
            <a:ext cx="95250" cy="990600"/>
            <a:chOff x="0" y="0"/>
            <a:chExt cx="127000" cy="1320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7000" cy="1320800"/>
            </a:xfrm>
            <a:custGeom>
              <a:avLst/>
              <a:gdLst/>
              <a:ahLst/>
              <a:cxnLst/>
              <a:rect l="l" t="t" r="r" b="b"/>
              <a:pathLst>
                <a:path w="127000" h="1320800">
                  <a:moveTo>
                    <a:pt x="0" y="3810"/>
                  </a:moveTo>
                  <a:cubicBezTo>
                    <a:pt x="0" y="1651"/>
                    <a:pt x="1651" y="0"/>
                    <a:pt x="3810" y="0"/>
                  </a:cubicBezTo>
                  <a:lnTo>
                    <a:pt x="123190" y="0"/>
                  </a:lnTo>
                  <a:cubicBezTo>
                    <a:pt x="125349" y="0"/>
                    <a:pt x="127000" y="1651"/>
                    <a:pt x="127000" y="3810"/>
                  </a:cubicBezTo>
                  <a:lnTo>
                    <a:pt x="127000" y="1316990"/>
                  </a:lnTo>
                  <a:cubicBezTo>
                    <a:pt x="127000" y="1319149"/>
                    <a:pt x="125349" y="1320800"/>
                    <a:pt x="123190" y="1320800"/>
                  </a:cubicBezTo>
                  <a:lnTo>
                    <a:pt x="3810" y="1320800"/>
                  </a:lnTo>
                  <a:cubicBezTo>
                    <a:pt x="1651" y="1320800"/>
                    <a:pt x="0" y="1319149"/>
                    <a:pt x="0" y="1316990"/>
                  </a:cubicBez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83456" y="6012656"/>
            <a:ext cx="6948488" cy="1004888"/>
            <a:chOff x="0" y="0"/>
            <a:chExt cx="9264650" cy="1339850"/>
          </a:xfrm>
        </p:grpSpPr>
        <p:sp>
          <p:nvSpPr>
            <p:cNvPr id="20" name="Freeform 20"/>
            <p:cNvSpPr/>
            <p:nvPr/>
          </p:nvSpPr>
          <p:spPr>
            <a:xfrm>
              <a:off x="9525" y="9525"/>
              <a:ext cx="9245600" cy="1320800"/>
            </a:xfrm>
            <a:custGeom>
              <a:avLst/>
              <a:gdLst/>
              <a:ahLst/>
              <a:cxnLst/>
              <a:rect l="l" t="t" r="r" b="b"/>
              <a:pathLst>
                <a:path w="9245600" h="1320800">
                  <a:moveTo>
                    <a:pt x="0" y="39624"/>
                  </a:moveTo>
                  <a:cubicBezTo>
                    <a:pt x="0" y="17780"/>
                    <a:pt x="17907" y="0"/>
                    <a:pt x="40132" y="0"/>
                  </a:cubicBezTo>
                  <a:lnTo>
                    <a:pt x="9205468" y="0"/>
                  </a:lnTo>
                  <a:cubicBezTo>
                    <a:pt x="9227566" y="0"/>
                    <a:pt x="9245600" y="17780"/>
                    <a:pt x="9245600" y="39624"/>
                  </a:cubicBezTo>
                  <a:lnTo>
                    <a:pt x="9245600" y="1281176"/>
                  </a:lnTo>
                  <a:cubicBezTo>
                    <a:pt x="9245600" y="1303020"/>
                    <a:pt x="9227693" y="1320800"/>
                    <a:pt x="9205468" y="1320800"/>
                  </a:cubicBezTo>
                  <a:lnTo>
                    <a:pt x="40132" y="1320800"/>
                  </a:lnTo>
                  <a:cubicBezTo>
                    <a:pt x="18034" y="1320800"/>
                    <a:pt x="0" y="1303020"/>
                    <a:pt x="0" y="1281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9264650" cy="1339850"/>
            </a:xfrm>
            <a:custGeom>
              <a:avLst/>
              <a:gdLst/>
              <a:ahLst/>
              <a:cxnLst/>
              <a:rect l="l" t="t" r="r" b="b"/>
              <a:pathLst>
                <a:path w="9264650" h="1339850">
                  <a:moveTo>
                    <a:pt x="0" y="49149"/>
                  </a:moveTo>
                  <a:cubicBezTo>
                    <a:pt x="0" y="21844"/>
                    <a:pt x="22352" y="0"/>
                    <a:pt x="49657" y="0"/>
                  </a:cubicBezTo>
                  <a:lnTo>
                    <a:pt x="9214993" y="0"/>
                  </a:lnTo>
                  <a:lnTo>
                    <a:pt x="9214993" y="9525"/>
                  </a:lnTo>
                  <a:lnTo>
                    <a:pt x="9214993" y="0"/>
                  </a:lnTo>
                  <a:cubicBezTo>
                    <a:pt x="9242299" y="0"/>
                    <a:pt x="9264650" y="21844"/>
                    <a:pt x="9264650" y="49149"/>
                  </a:cubicBezTo>
                  <a:lnTo>
                    <a:pt x="9255125" y="49149"/>
                  </a:lnTo>
                  <a:lnTo>
                    <a:pt x="9264650" y="49149"/>
                  </a:lnTo>
                  <a:lnTo>
                    <a:pt x="9264650" y="1290701"/>
                  </a:lnTo>
                  <a:lnTo>
                    <a:pt x="9255125" y="1290701"/>
                  </a:lnTo>
                  <a:lnTo>
                    <a:pt x="9264650" y="1290701"/>
                  </a:lnTo>
                  <a:cubicBezTo>
                    <a:pt x="9264650" y="1318006"/>
                    <a:pt x="9242299" y="1339850"/>
                    <a:pt x="9214993" y="1339850"/>
                  </a:cubicBezTo>
                  <a:lnTo>
                    <a:pt x="9214993" y="1330325"/>
                  </a:lnTo>
                  <a:lnTo>
                    <a:pt x="9214993" y="1339850"/>
                  </a:lnTo>
                  <a:lnTo>
                    <a:pt x="49657" y="1339850"/>
                  </a:lnTo>
                  <a:lnTo>
                    <a:pt x="49657" y="1330325"/>
                  </a:lnTo>
                  <a:lnTo>
                    <a:pt x="49657" y="1339850"/>
                  </a:lnTo>
                  <a:cubicBezTo>
                    <a:pt x="22352" y="1339850"/>
                    <a:pt x="0" y="1318006"/>
                    <a:pt x="0" y="1290701"/>
                  </a:cubicBezTo>
                  <a:lnTo>
                    <a:pt x="0" y="49149"/>
                  </a:lnTo>
                  <a:lnTo>
                    <a:pt x="9525" y="49149"/>
                  </a:lnTo>
                  <a:lnTo>
                    <a:pt x="0" y="49149"/>
                  </a:lnTo>
                  <a:moveTo>
                    <a:pt x="19050" y="49149"/>
                  </a:moveTo>
                  <a:lnTo>
                    <a:pt x="19050" y="1290701"/>
                  </a:lnTo>
                  <a:lnTo>
                    <a:pt x="9525" y="1290701"/>
                  </a:lnTo>
                  <a:lnTo>
                    <a:pt x="19050" y="1290701"/>
                  </a:lnTo>
                  <a:cubicBezTo>
                    <a:pt x="19050" y="1307211"/>
                    <a:pt x="32639" y="1320800"/>
                    <a:pt x="49657" y="1320800"/>
                  </a:cubicBezTo>
                  <a:lnTo>
                    <a:pt x="9214993" y="1320800"/>
                  </a:lnTo>
                  <a:cubicBezTo>
                    <a:pt x="9232012" y="1320800"/>
                    <a:pt x="9245600" y="1307211"/>
                    <a:pt x="9245600" y="1290701"/>
                  </a:cubicBezTo>
                  <a:lnTo>
                    <a:pt x="9245600" y="49149"/>
                  </a:lnTo>
                  <a:cubicBezTo>
                    <a:pt x="9245600" y="32639"/>
                    <a:pt x="9232012" y="19050"/>
                    <a:pt x="9214993" y="19050"/>
                  </a:cubicBezTo>
                  <a:lnTo>
                    <a:pt x="49657" y="19050"/>
                  </a:lnTo>
                  <a:lnTo>
                    <a:pt x="49657" y="9525"/>
                  </a:lnTo>
                  <a:lnTo>
                    <a:pt x="49657" y="19050"/>
                  </a:lnTo>
                  <a:cubicBezTo>
                    <a:pt x="32639" y="19050"/>
                    <a:pt x="19050" y="32639"/>
                    <a:pt x="19050" y="49149"/>
                  </a:cubicBezTo>
                  <a:close/>
                </a:path>
              </a:pathLst>
            </a:custGeom>
            <a:solidFill>
              <a:srgbClr val="E0E4EC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90600" y="6019800"/>
            <a:ext cx="95250" cy="990600"/>
            <a:chOff x="0" y="0"/>
            <a:chExt cx="127000" cy="1320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7000" cy="1320800"/>
            </a:xfrm>
            <a:custGeom>
              <a:avLst/>
              <a:gdLst/>
              <a:ahLst/>
              <a:cxnLst/>
              <a:rect l="l" t="t" r="r" b="b"/>
              <a:pathLst>
                <a:path w="127000" h="1320800">
                  <a:moveTo>
                    <a:pt x="0" y="3810"/>
                  </a:moveTo>
                  <a:cubicBezTo>
                    <a:pt x="0" y="1651"/>
                    <a:pt x="1651" y="0"/>
                    <a:pt x="3810" y="0"/>
                  </a:cubicBezTo>
                  <a:lnTo>
                    <a:pt x="123190" y="0"/>
                  </a:lnTo>
                  <a:cubicBezTo>
                    <a:pt x="125349" y="0"/>
                    <a:pt x="127000" y="1651"/>
                    <a:pt x="127000" y="3810"/>
                  </a:cubicBezTo>
                  <a:lnTo>
                    <a:pt x="127000" y="1316990"/>
                  </a:lnTo>
                  <a:cubicBezTo>
                    <a:pt x="127000" y="1319149"/>
                    <a:pt x="125349" y="1320800"/>
                    <a:pt x="123190" y="1320800"/>
                  </a:cubicBezTo>
                  <a:lnTo>
                    <a:pt x="3810" y="1320800"/>
                  </a:lnTo>
                  <a:cubicBezTo>
                    <a:pt x="1651" y="1320800"/>
                    <a:pt x="0" y="1319149"/>
                    <a:pt x="0" y="1316990"/>
                  </a:cubicBez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3456" y="7022306"/>
            <a:ext cx="6948488" cy="1004888"/>
            <a:chOff x="0" y="0"/>
            <a:chExt cx="9264650" cy="1339850"/>
          </a:xfrm>
        </p:grpSpPr>
        <p:sp>
          <p:nvSpPr>
            <p:cNvPr id="25" name="Freeform 25"/>
            <p:cNvSpPr/>
            <p:nvPr/>
          </p:nvSpPr>
          <p:spPr>
            <a:xfrm>
              <a:off x="9525" y="9525"/>
              <a:ext cx="9245600" cy="1320800"/>
            </a:xfrm>
            <a:custGeom>
              <a:avLst/>
              <a:gdLst/>
              <a:ahLst/>
              <a:cxnLst/>
              <a:rect l="l" t="t" r="r" b="b"/>
              <a:pathLst>
                <a:path w="9245600" h="1320800">
                  <a:moveTo>
                    <a:pt x="0" y="39624"/>
                  </a:moveTo>
                  <a:cubicBezTo>
                    <a:pt x="0" y="17780"/>
                    <a:pt x="17907" y="0"/>
                    <a:pt x="40132" y="0"/>
                  </a:cubicBezTo>
                  <a:lnTo>
                    <a:pt x="9205468" y="0"/>
                  </a:lnTo>
                  <a:cubicBezTo>
                    <a:pt x="9227566" y="0"/>
                    <a:pt x="9245600" y="17780"/>
                    <a:pt x="9245600" y="39624"/>
                  </a:cubicBezTo>
                  <a:lnTo>
                    <a:pt x="9245600" y="1281176"/>
                  </a:lnTo>
                  <a:cubicBezTo>
                    <a:pt x="9245600" y="1303020"/>
                    <a:pt x="9227693" y="1320800"/>
                    <a:pt x="9205468" y="1320800"/>
                  </a:cubicBezTo>
                  <a:lnTo>
                    <a:pt x="40132" y="1320800"/>
                  </a:lnTo>
                  <a:cubicBezTo>
                    <a:pt x="18034" y="1320800"/>
                    <a:pt x="0" y="1303020"/>
                    <a:pt x="0" y="1281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9264650" cy="1339850"/>
            </a:xfrm>
            <a:custGeom>
              <a:avLst/>
              <a:gdLst/>
              <a:ahLst/>
              <a:cxnLst/>
              <a:rect l="l" t="t" r="r" b="b"/>
              <a:pathLst>
                <a:path w="9264650" h="1339850">
                  <a:moveTo>
                    <a:pt x="0" y="49149"/>
                  </a:moveTo>
                  <a:cubicBezTo>
                    <a:pt x="0" y="21844"/>
                    <a:pt x="22352" y="0"/>
                    <a:pt x="49657" y="0"/>
                  </a:cubicBezTo>
                  <a:lnTo>
                    <a:pt x="9214993" y="0"/>
                  </a:lnTo>
                  <a:lnTo>
                    <a:pt x="9214993" y="9525"/>
                  </a:lnTo>
                  <a:lnTo>
                    <a:pt x="9214993" y="0"/>
                  </a:lnTo>
                  <a:cubicBezTo>
                    <a:pt x="9242299" y="0"/>
                    <a:pt x="9264650" y="21844"/>
                    <a:pt x="9264650" y="49149"/>
                  </a:cubicBezTo>
                  <a:lnTo>
                    <a:pt x="9255125" y="49149"/>
                  </a:lnTo>
                  <a:lnTo>
                    <a:pt x="9264650" y="49149"/>
                  </a:lnTo>
                  <a:lnTo>
                    <a:pt x="9264650" y="1290701"/>
                  </a:lnTo>
                  <a:lnTo>
                    <a:pt x="9255125" y="1290701"/>
                  </a:lnTo>
                  <a:lnTo>
                    <a:pt x="9264650" y="1290701"/>
                  </a:lnTo>
                  <a:cubicBezTo>
                    <a:pt x="9264650" y="1318006"/>
                    <a:pt x="9242299" y="1339850"/>
                    <a:pt x="9214993" y="1339850"/>
                  </a:cubicBezTo>
                  <a:lnTo>
                    <a:pt x="9214993" y="1330325"/>
                  </a:lnTo>
                  <a:lnTo>
                    <a:pt x="9214993" y="1339850"/>
                  </a:lnTo>
                  <a:lnTo>
                    <a:pt x="49657" y="1339850"/>
                  </a:lnTo>
                  <a:lnTo>
                    <a:pt x="49657" y="1330325"/>
                  </a:lnTo>
                  <a:lnTo>
                    <a:pt x="49657" y="1339850"/>
                  </a:lnTo>
                  <a:cubicBezTo>
                    <a:pt x="22352" y="1339850"/>
                    <a:pt x="0" y="1318006"/>
                    <a:pt x="0" y="1290701"/>
                  </a:cubicBezTo>
                  <a:lnTo>
                    <a:pt x="0" y="49149"/>
                  </a:lnTo>
                  <a:lnTo>
                    <a:pt x="9525" y="49149"/>
                  </a:lnTo>
                  <a:lnTo>
                    <a:pt x="0" y="49149"/>
                  </a:lnTo>
                  <a:moveTo>
                    <a:pt x="19050" y="49149"/>
                  </a:moveTo>
                  <a:lnTo>
                    <a:pt x="19050" y="1290701"/>
                  </a:lnTo>
                  <a:lnTo>
                    <a:pt x="9525" y="1290701"/>
                  </a:lnTo>
                  <a:lnTo>
                    <a:pt x="19050" y="1290701"/>
                  </a:lnTo>
                  <a:cubicBezTo>
                    <a:pt x="19050" y="1307211"/>
                    <a:pt x="32639" y="1320800"/>
                    <a:pt x="49657" y="1320800"/>
                  </a:cubicBezTo>
                  <a:lnTo>
                    <a:pt x="9214993" y="1320800"/>
                  </a:lnTo>
                  <a:cubicBezTo>
                    <a:pt x="9232012" y="1320800"/>
                    <a:pt x="9245600" y="1307211"/>
                    <a:pt x="9245600" y="1290701"/>
                  </a:cubicBezTo>
                  <a:lnTo>
                    <a:pt x="9245600" y="49149"/>
                  </a:lnTo>
                  <a:cubicBezTo>
                    <a:pt x="9245600" y="32639"/>
                    <a:pt x="9232012" y="19050"/>
                    <a:pt x="9214993" y="19050"/>
                  </a:cubicBezTo>
                  <a:lnTo>
                    <a:pt x="49657" y="19050"/>
                  </a:lnTo>
                  <a:lnTo>
                    <a:pt x="49657" y="9525"/>
                  </a:lnTo>
                  <a:lnTo>
                    <a:pt x="49657" y="19050"/>
                  </a:lnTo>
                  <a:cubicBezTo>
                    <a:pt x="32639" y="19050"/>
                    <a:pt x="19050" y="32639"/>
                    <a:pt x="19050" y="49149"/>
                  </a:cubicBezTo>
                  <a:close/>
                </a:path>
              </a:pathLst>
            </a:custGeom>
            <a:solidFill>
              <a:srgbClr val="E0E4EC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90600" y="7029450"/>
            <a:ext cx="95250" cy="990600"/>
            <a:chOff x="0" y="0"/>
            <a:chExt cx="127000" cy="1320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7000" cy="1320800"/>
            </a:xfrm>
            <a:custGeom>
              <a:avLst/>
              <a:gdLst/>
              <a:ahLst/>
              <a:cxnLst/>
              <a:rect l="l" t="t" r="r" b="b"/>
              <a:pathLst>
                <a:path w="127000" h="1320800">
                  <a:moveTo>
                    <a:pt x="0" y="3810"/>
                  </a:moveTo>
                  <a:cubicBezTo>
                    <a:pt x="0" y="1651"/>
                    <a:pt x="1651" y="0"/>
                    <a:pt x="3810" y="0"/>
                  </a:cubicBezTo>
                  <a:lnTo>
                    <a:pt x="123190" y="0"/>
                  </a:lnTo>
                  <a:cubicBezTo>
                    <a:pt x="125349" y="0"/>
                    <a:pt x="127000" y="1651"/>
                    <a:pt x="127000" y="3810"/>
                  </a:cubicBezTo>
                  <a:lnTo>
                    <a:pt x="127000" y="1316990"/>
                  </a:lnTo>
                  <a:cubicBezTo>
                    <a:pt x="127000" y="1319149"/>
                    <a:pt x="125349" y="1320800"/>
                    <a:pt x="123190" y="1320800"/>
                  </a:cubicBezTo>
                  <a:lnTo>
                    <a:pt x="3810" y="1320800"/>
                  </a:lnTo>
                  <a:cubicBezTo>
                    <a:pt x="1651" y="1320800"/>
                    <a:pt x="0" y="1319149"/>
                    <a:pt x="0" y="1316990"/>
                  </a:cubicBez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90600" y="8096250"/>
            <a:ext cx="6934200" cy="57150"/>
            <a:chOff x="0" y="0"/>
            <a:chExt cx="9245600" cy="762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245600" cy="76200"/>
            </a:xfrm>
            <a:custGeom>
              <a:avLst/>
              <a:gdLst/>
              <a:ahLst/>
              <a:cxnLst/>
              <a:rect l="l" t="t" r="r" b="b"/>
              <a:pathLst>
                <a:path w="9245600" h="76200">
                  <a:moveTo>
                    <a:pt x="0" y="0"/>
                  </a:moveTo>
                  <a:lnTo>
                    <a:pt x="9245600" y="0"/>
                  </a:lnTo>
                  <a:lnTo>
                    <a:pt x="92456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477250" y="5762625"/>
            <a:ext cx="1104900" cy="685800"/>
            <a:chOff x="0" y="0"/>
            <a:chExt cx="1473200" cy="914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473200" cy="914400"/>
            </a:xfrm>
            <a:custGeom>
              <a:avLst/>
              <a:gdLst/>
              <a:ahLst/>
              <a:cxnLst/>
              <a:rect l="l" t="t" r="r" b="b"/>
              <a:pathLst>
                <a:path w="1473200" h="914400">
                  <a:moveTo>
                    <a:pt x="0" y="228600"/>
                  </a:moveTo>
                  <a:lnTo>
                    <a:pt x="1016000" y="228600"/>
                  </a:lnTo>
                  <a:lnTo>
                    <a:pt x="1016000" y="0"/>
                  </a:lnTo>
                  <a:lnTo>
                    <a:pt x="1473200" y="457200"/>
                  </a:lnTo>
                  <a:lnTo>
                    <a:pt x="1016000" y="914400"/>
                  </a:lnTo>
                  <a:lnTo>
                    <a:pt x="10160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6855440" y="9751695"/>
            <a:ext cx="579120" cy="47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999999"/>
                </a:solidFill>
                <a:latin typeface="Calibri (MS)"/>
                <a:ea typeface="Calibri (MS)"/>
                <a:cs typeface="Calibri (MS)"/>
                <a:sym typeface="Calibri (MS)"/>
              </a:rPr>
              <a:t>4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0431332" y="2804579"/>
            <a:ext cx="7003228" cy="6758521"/>
            <a:chOff x="0" y="0"/>
            <a:chExt cx="9550400" cy="921669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550400" cy="9216661"/>
            </a:xfrm>
            <a:custGeom>
              <a:avLst/>
              <a:gdLst/>
              <a:ahLst/>
              <a:cxnLst/>
              <a:rect l="l" t="t" r="r" b="b"/>
              <a:pathLst>
                <a:path w="9550400" h="9216661">
                  <a:moveTo>
                    <a:pt x="0" y="0"/>
                  </a:moveTo>
                  <a:lnTo>
                    <a:pt x="9550400" y="0"/>
                  </a:lnTo>
                  <a:lnTo>
                    <a:pt x="9550400" y="9216661"/>
                  </a:lnTo>
                  <a:lnTo>
                    <a:pt x="0" y="9216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55" r="-1755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6855440" y="9565218"/>
            <a:ext cx="1286765" cy="588696"/>
            <a:chOff x="0" y="0"/>
            <a:chExt cx="2151215" cy="9429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51253" cy="943000"/>
            </a:xfrm>
            <a:custGeom>
              <a:avLst/>
              <a:gdLst/>
              <a:ahLst/>
              <a:cxnLst/>
              <a:rect l="l" t="t" r="r" b="b"/>
              <a:pathLst>
                <a:path w="2151253" h="943000">
                  <a:moveTo>
                    <a:pt x="0" y="0"/>
                  </a:moveTo>
                  <a:lnTo>
                    <a:pt x="2151253" y="0"/>
                  </a:lnTo>
                  <a:lnTo>
                    <a:pt x="2151253" y="943000"/>
                  </a:lnTo>
                  <a:lnTo>
                    <a:pt x="0" y="94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" t="-13721" b="-13717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85850" y="2659856"/>
            <a:ext cx="6934200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5"/>
              </a:lnSpc>
            </a:pPr>
            <a:r>
              <a:rPr lang="en-US" sz="2700" b="1" spc="70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Vagnarna kräver en enkel modell</a:t>
            </a:r>
          </a:p>
          <a:p>
            <a:pPr algn="l">
              <a:lnSpc>
                <a:spcPts val="3045"/>
              </a:lnSpc>
            </a:pPr>
            <a:r>
              <a:rPr lang="en-US" sz="2100" i="1" spc="54">
                <a:solidFill>
                  <a:srgbClr val="555555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Vårdplan, psykoedukation och problemlösning behöver ett gemensamt sätt att förstå PS.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38250" y="4114800"/>
            <a:ext cx="65722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b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LIVSOMRÅDEN</a:t>
            </a:r>
          </a:p>
          <a:p>
            <a:pPr algn="l">
              <a:lnSpc>
                <a:spcPts val="2340"/>
              </a:lnSpc>
            </a:pPr>
            <a:r>
              <a:rPr lang="en-US" sz="1950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Psykiatrisk stabilitet kräver att livsdomänerna fungerar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38250" y="5124450"/>
            <a:ext cx="65722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b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FÄRDIGHETER &amp; FÖRMÅGOR</a:t>
            </a:r>
          </a:p>
          <a:p>
            <a:pPr algn="l">
              <a:lnSpc>
                <a:spcPts val="2340"/>
              </a:lnSpc>
            </a:pPr>
            <a:r>
              <a:rPr lang="en-US" sz="1950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Fungerande livsdomäner kräver självfunktion och känsloreglering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38250" y="6134100"/>
            <a:ext cx="65722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b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NEDSÄTTNING</a:t>
            </a:r>
          </a:p>
          <a:p>
            <a:pPr algn="l">
              <a:lnSpc>
                <a:spcPts val="2340"/>
              </a:lnSpc>
            </a:pPr>
            <a:r>
              <a:rPr lang="en-US" sz="1950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PS innebär nedsättning i just dessa förmågor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38250" y="7143750"/>
            <a:ext cx="65722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b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FUNKTIONSSVIKT</a:t>
            </a:r>
          </a:p>
          <a:p>
            <a:pPr algn="l">
              <a:lnSpc>
                <a:spcPts val="2340"/>
              </a:lnSpc>
            </a:pPr>
            <a:r>
              <a:rPr lang="en-US" sz="1950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Nedsättningen visar sig som konkret, vardaglig funktionssvikt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90600" y="8429625"/>
            <a:ext cx="6934200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i="1">
                <a:solidFill>
                  <a:srgbClr val="555555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Så här förklarar vi PS – enkelt nog att arbeta med.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030481" y="2711380"/>
            <a:ext cx="3804930" cy="128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4"/>
              </a:lnSpc>
            </a:pPr>
            <a:r>
              <a:rPr lang="en-US" sz="3645" b="1" dirty="0" err="1">
                <a:solidFill>
                  <a:srgbClr val="002060"/>
                </a:solidFill>
                <a:latin typeface="Recoleta Bold"/>
                <a:ea typeface="Recoleta Bold"/>
                <a:cs typeface="Recoleta Bold"/>
                <a:sym typeface="Recoleta Bold"/>
              </a:rPr>
              <a:t>Domänmodellen</a:t>
            </a:r>
            <a:endParaRPr lang="en-US" sz="3645" b="1" dirty="0">
              <a:solidFill>
                <a:srgbClr val="002060"/>
              </a:solidFill>
              <a:latin typeface="Recoleta Bold"/>
              <a:ea typeface="Recoleta Bold"/>
              <a:cs typeface="Recoleta Bold"/>
              <a:sym typeface="Recoleta Bold"/>
            </a:endParaRPr>
          </a:p>
          <a:p>
            <a:pPr marL="0" lvl="0" indent="0" algn="ctr">
              <a:lnSpc>
                <a:spcPts val="5104"/>
              </a:lnSpc>
              <a:spcBef>
                <a:spcPct val="0"/>
              </a:spcBef>
            </a:pPr>
            <a:endParaRPr lang="en-US" sz="3645" b="1" dirty="0">
              <a:solidFill>
                <a:srgbClr val="006C3F"/>
              </a:solidFill>
              <a:latin typeface="Recoleta Bold"/>
              <a:ea typeface="Recoleta Bold"/>
              <a:cs typeface="Recoleta Bold"/>
              <a:sym typeface="Recoleta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5800" y="523875"/>
            <a:ext cx="16383000" cy="876300"/>
            <a:chOff x="0" y="0"/>
            <a:chExt cx="21844000" cy="116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4000" cy="1168400"/>
            </a:xfrm>
            <a:custGeom>
              <a:avLst/>
              <a:gdLst/>
              <a:ahLst/>
              <a:cxnLst/>
              <a:rect l="l" t="t" r="r" b="b"/>
              <a:pathLst>
                <a:path w="21844000" h="1168400">
                  <a:moveTo>
                    <a:pt x="0" y="0"/>
                  </a:moveTo>
                  <a:lnTo>
                    <a:pt x="21844000" y="0"/>
                  </a:lnTo>
                  <a:lnTo>
                    <a:pt x="21844000" y="1168400"/>
                  </a:lnTo>
                  <a:lnTo>
                    <a:pt x="0" y="1168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14285" b="-314285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21844000" cy="1130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4536"/>
                </a:lnSpc>
              </a:pPr>
              <a:r>
                <a:rPr lang="sv-SE" sz="4400" b="1" dirty="0">
                  <a:latin typeface="Georgia Bold" panose="02040802050405020203" pitchFamily="18" charset="0"/>
                </a:rPr>
                <a:t>GPM-I i pilotversion: fungerande format, logik under utveckling</a:t>
              </a:r>
              <a:endParaRPr lang="en-US" sz="4200" b="1" dirty="0">
                <a:solidFill>
                  <a:srgbClr val="1E2761"/>
                </a:solidFill>
                <a:latin typeface="Georgia Bold" panose="02040802050405020203" pitchFamily="18" charset="0"/>
                <a:ea typeface="Georgia Bold"/>
                <a:cs typeface="Georgia Bold"/>
                <a:sym typeface="Georgia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855440" y="9808845"/>
            <a:ext cx="655320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>
                <a:solidFill>
                  <a:srgbClr val="999999"/>
                </a:solidFill>
                <a:latin typeface="Calibri (MS)"/>
                <a:ea typeface="Calibri (MS)"/>
                <a:cs typeface="Calibri (MS)"/>
                <a:sym typeface="Calibri (MS)"/>
              </a:rPr>
              <a:t>5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23900" y="1866900"/>
            <a:ext cx="15773400" cy="533400"/>
            <a:chOff x="0" y="0"/>
            <a:chExt cx="210312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711200"/>
            </a:xfrm>
            <a:custGeom>
              <a:avLst/>
              <a:gdLst/>
              <a:ahLst/>
              <a:cxnLst/>
              <a:rect l="l" t="t" r="r" b="b"/>
              <a:pathLst>
                <a:path w="21031200" h="711200">
                  <a:moveTo>
                    <a:pt x="0" y="0"/>
                  </a:moveTo>
                  <a:lnTo>
                    <a:pt x="21031200" y="0"/>
                  </a:lnTo>
                  <a:lnTo>
                    <a:pt x="21031200" y="711200"/>
                  </a:lnTo>
                  <a:lnTo>
                    <a:pt x="0" y="711200"/>
                  </a:lnTo>
                  <a:close/>
                </a:path>
              </a:pathLst>
            </a:custGeom>
            <a:solidFill>
              <a:srgbClr val="FFF4E5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1512" y="1866900"/>
            <a:ext cx="76200" cy="533400"/>
            <a:chOff x="0" y="0"/>
            <a:chExt cx="1016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600" cy="711200"/>
            </a:xfrm>
            <a:custGeom>
              <a:avLst/>
              <a:gdLst/>
              <a:ahLst/>
              <a:cxnLst/>
              <a:rect l="l" t="t" r="r" b="b"/>
              <a:pathLst>
                <a:path w="101600" h="711200">
                  <a:moveTo>
                    <a:pt x="0" y="0"/>
                  </a:moveTo>
                  <a:lnTo>
                    <a:pt x="101600" y="0"/>
                  </a:lnTo>
                  <a:lnTo>
                    <a:pt x="101600" y="711200"/>
                  </a:lnTo>
                  <a:lnTo>
                    <a:pt x="0" y="711200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38200" y="1866900"/>
            <a:ext cx="16725900" cy="533400"/>
            <a:chOff x="0" y="0"/>
            <a:chExt cx="223012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301200" cy="711200"/>
            </a:xfrm>
            <a:custGeom>
              <a:avLst/>
              <a:gdLst/>
              <a:ahLst/>
              <a:cxnLst/>
              <a:rect l="l" t="t" r="r" b="b"/>
              <a:pathLst>
                <a:path w="22301200" h="711200">
                  <a:moveTo>
                    <a:pt x="0" y="0"/>
                  </a:moveTo>
                  <a:lnTo>
                    <a:pt x="22301200" y="0"/>
                  </a:lnTo>
                  <a:lnTo>
                    <a:pt x="22301200" y="711200"/>
                  </a:lnTo>
                  <a:lnTo>
                    <a:pt x="0" y="711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15066" r="7517" b="-515066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2301200" cy="7588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40"/>
                </a:lnSpc>
              </a:pPr>
              <a:r>
                <a:rPr lang="sv-SE" sz="1950" b="1" dirty="0">
                  <a:solidFill>
                    <a:srgbClr val="8B4A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Pilotversion 2023–2024 · senare förfinad till GPM-I 5.0</a:t>
              </a:r>
              <a:endParaRPr lang="en-US" sz="1950" b="1" dirty="0">
                <a:solidFill>
                  <a:srgbClr val="8B4A0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5800" y="8686800"/>
            <a:ext cx="16916400" cy="685800"/>
            <a:chOff x="0" y="0"/>
            <a:chExt cx="22555200" cy="914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555200" cy="914400"/>
            </a:xfrm>
            <a:custGeom>
              <a:avLst/>
              <a:gdLst/>
              <a:ahLst/>
              <a:cxnLst/>
              <a:rect l="l" t="t" r="r" b="b"/>
              <a:pathLst>
                <a:path w="22555200" h="914400">
                  <a:moveTo>
                    <a:pt x="0" y="0"/>
                  </a:moveTo>
                  <a:lnTo>
                    <a:pt x="22555200" y="0"/>
                  </a:lnTo>
                  <a:lnTo>
                    <a:pt x="225552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4F5F7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85800" y="8686800"/>
            <a:ext cx="16916400" cy="38100"/>
            <a:chOff x="0" y="0"/>
            <a:chExt cx="22555200" cy="50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555200" cy="50800"/>
            </a:xfrm>
            <a:custGeom>
              <a:avLst/>
              <a:gdLst/>
              <a:ahLst/>
              <a:cxnLst/>
              <a:rect l="l" t="t" r="r" b="b"/>
              <a:pathLst>
                <a:path w="22555200" h="50800">
                  <a:moveTo>
                    <a:pt x="0" y="0"/>
                  </a:moveTo>
                  <a:lnTo>
                    <a:pt x="22555200" y="0"/>
                  </a:lnTo>
                  <a:lnTo>
                    <a:pt x="225552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2500" y="8839200"/>
            <a:ext cx="5334000" cy="419100"/>
            <a:chOff x="0" y="0"/>
            <a:chExt cx="7112000" cy="558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112000" cy="558800"/>
            </a:xfrm>
            <a:custGeom>
              <a:avLst/>
              <a:gdLst/>
              <a:ahLst/>
              <a:cxnLst/>
              <a:rect l="l" t="t" r="r" b="b"/>
              <a:pathLst>
                <a:path w="7112000" h="558800">
                  <a:moveTo>
                    <a:pt x="0" y="0"/>
                  </a:moveTo>
                  <a:lnTo>
                    <a:pt x="7112000" y="0"/>
                  </a:lnTo>
                  <a:lnTo>
                    <a:pt x="7112000" y="558800"/>
                  </a:lnTo>
                  <a:lnTo>
                    <a:pt x="0" y="55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97991" b="-197991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7112000" cy="606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9"/>
                </a:lnSpc>
              </a:pPr>
              <a:r>
                <a:rPr lang="en-US" sz="1999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📱  </a:t>
              </a:r>
              <a:r>
                <a:rPr lang="en-US" sz="1999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Digital via Stöd och Behandling (SoB)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591300" y="8839200"/>
            <a:ext cx="5334000" cy="419100"/>
            <a:chOff x="0" y="0"/>
            <a:chExt cx="7112000" cy="558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12000" cy="558800"/>
            </a:xfrm>
            <a:custGeom>
              <a:avLst/>
              <a:gdLst/>
              <a:ahLst/>
              <a:cxnLst/>
              <a:rect l="l" t="t" r="r" b="b"/>
              <a:pathLst>
                <a:path w="7112000" h="558800">
                  <a:moveTo>
                    <a:pt x="0" y="0"/>
                  </a:moveTo>
                  <a:lnTo>
                    <a:pt x="7112000" y="0"/>
                  </a:lnTo>
                  <a:lnTo>
                    <a:pt x="7112000" y="558800"/>
                  </a:lnTo>
                  <a:lnTo>
                    <a:pt x="0" y="55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97991" b="-197991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7112000" cy="606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9"/>
                </a:lnSpc>
              </a:pPr>
              <a:r>
                <a:rPr lang="en-US" sz="1999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⏱  </a:t>
              </a:r>
              <a:r>
                <a:rPr lang="en-US" sz="1999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 modul/vecka · 7–10 kapitel/modul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30100" y="8839200"/>
            <a:ext cx="5334000" cy="419100"/>
            <a:chOff x="0" y="0"/>
            <a:chExt cx="7112000" cy="558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112000" cy="558800"/>
            </a:xfrm>
            <a:custGeom>
              <a:avLst/>
              <a:gdLst/>
              <a:ahLst/>
              <a:cxnLst/>
              <a:rect l="l" t="t" r="r" b="b"/>
              <a:pathLst>
                <a:path w="7112000" h="558800">
                  <a:moveTo>
                    <a:pt x="0" y="0"/>
                  </a:moveTo>
                  <a:lnTo>
                    <a:pt x="7112000" y="0"/>
                  </a:lnTo>
                  <a:lnTo>
                    <a:pt x="7112000" y="558800"/>
                  </a:lnTo>
                  <a:lnTo>
                    <a:pt x="0" y="5588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97991" b="-197991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7112000" cy="606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399"/>
                </a:lnSpc>
              </a:pPr>
              <a:r>
                <a:rPr lang="en-US" sz="1999" b="1" dirty="0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✍  </a:t>
              </a:r>
              <a:r>
                <a:rPr lang="en-US" sz="1999" dirty="0" err="1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Skriftlig</a:t>
              </a:r>
              <a:r>
                <a:rPr lang="en-US" sz="1999" dirty="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1999" dirty="0" err="1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klinikerrespons</a:t>
              </a:r>
              <a:r>
                <a:rPr lang="en-US" sz="1999" dirty="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1 </a:t>
              </a:r>
              <a:r>
                <a:rPr lang="en-US" sz="1999" dirty="0" err="1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ggr</a:t>
              </a:r>
              <a:r>
                <a:rPr lang="en-US" sz="1999" dirty="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/</a:t>
              </a:r>
              <a:r>
                <a:rPr lang="en-US" sz="1999" dirty="0" err="1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vecka</a:t>
              </a:r>
              <a:endParaRPr lang="en-US" sz="1999" dirty="0">
                <a:solidFill>
                  <a:srgbClr val="333333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259175" y="9410700"/>
            <a:ext cx="1847850" cy="762000"/>
            <a:chOff x="0" y="0"/>
            <a:chExt cx="2463800" cy="1016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463800" cy="1016000"/>
            </a:xfrm>
            <a:custGeom>
              <a:avLst/>
              <a:gdLst/>
              <a:ahLst/>
              <a:cxnLst/>
              <a:rect l="l" t="t" r="r" b="b"/>
              <a:pathLst>
                <a:path w="2463800" h="1016000">
                  <a:moveTo>
                    <a:pt x="0" y="0"/>
                  </a:moveTo>
                  <a:lnTo>
                    <a:pt x="2463800" y="0"/>
                  </a:lnTo>
                  <a:lnTo>
                    <a:pt x="2463800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732" b="-17732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71512" y="2805112"/>
            <a:ext cx="16930688" cy="5195888"/>
            <a:chOff x="0" y="0"/>
            <a:chExt cx="22574250" cy="692785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7283450" cy="3270250"/>
              <a:chOff x="0" y="0"/>
              <a:chExt cx="7283450" cy="327025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9525" y="9525"/>
                <a:ext cx="72644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0" h="3251200">
                    <a:moveTo>
                      <a:pt x="0" y="130048"/>
                    </a:moveTo>
                    <a:cubicBezTo>
                      <a:pt x="0" y="58166"/>
                      <a:pt x="58420" y="0"/>
                      <a:pt x="130429" y="0"/>
                    </a:cubicBezTo>
                    <a:lnTo>
                      <a:pt x="7133971" y="0"/>
                    </a:lnTo>
                    <a:cubicBezTo>
                      <a:pt x="7205980" y="0"/>
                      <a:pt x="7264400" y="58166"/>
                      <a:pt x="7264400" y="130048"/>
                    </a:cubicBezTo>
                    <a:lnTo>
                      <a:pt x="7264400" y="3121152"/>
                    </a:lnTo>
                    <a:cubicBezTo>
                      <a:pt x="7264400" y="3193034"/>
                      <a:pt x="7205980" y="3251200"/>
                      <a:pt x="7133971" y="3251200"/>
                    </a:cubicBezTo>
                    <a:lnTo>
                      <a:pt x="130429" y="3251200"/>
                    </a:lnTo>
                    <a:cubicBezTo>
                      <a:pt x="58420" y="3251200"/>
                      <a:pt x="0" y="3193034"/>
                      <a:pt x="0" y="312115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0" y="0"/>
                <a:ext cx="7283450" cy="3270250"/>
              </a:xfrm>
              <a:custGeom>
                <a:avLst/>
                <a:gdLst/>
                <a:ahLst/>
                <a:cxnLst/>
                <a:rect l="l" t="t" r="r" b="b"/>
                <a:pathLst>
                  <a:path w="7283450" h="3270250">
                    <a:moveTo>
                      <a:pt x="0" y="139573"/>
                    </a:moveTo>
                    <a:cubicBezTo>
                      <a:pt x="0" y="62484"/>
                      <a:pt x="62738" y="0"/>
                      <a:pt x="139954" y="0"/>
                    </a:cubicBezTo>
                    <a:lnTo>
                      <a:pt x="7143496" y="0"/>
                    </a:lnTo>
                    <a:lnTo>
                      <a:pt x="7143496" y="9525"/>
                    </a:lnTo>
                    <a:lnTo>
                      <a:pt x="7143496" y="0"/>
                    </a:lnTo>
                    <a:cubicBezTo>
                      <a:pt x="7220839" y="0"/>
                      <a:pt x="7283450" y="62484"/>
                      <a:pt x="7283450" y="139573"/>
                    </a:cubicBezTo>
                    <a:lnTo>
                      <a:pt x="7273925" y="139573"/>
                    </a:lnTo>
                    <a:lnTo>
                      <a:pt x="7283450" y="139573"/>
                    </a:lnTo>
                    <a:lnTo>
                      <a:pt x="7283450" y="3130677"/>
                    </a:lnTo>
                    <a:lnTo>
                      <a:pt x="7273925" y="3130677"/>
                    </a:lnTo>
                    <a:lnTo>
                      <a:pt x="7283450" y="3130677"/>
                    </a:lnTo>
                    <a:cubicBezTo>
                      <a:pt x="7283450" y="3207766"/>
                      <a:pt x="7220712" y="3270250"/>
                      <a:pt x="7143496" y="3270250"/>
                    </a:cubicBezTo>
                    <a:lnTo>
                      <a:pt x="7143496" y="3260725"/>
                    </a:lnTo>
                    <a:lnTo>
                      <a:pt x="7143496" y="3270250"/>
                    </a:lnTo>
                    <a:lnTo>
                      <a:pt x="139954" y="3270250"/>
                    </a:lnTo>
                    <a:lnTo>
                      <a:pt x="139954" y="3260725"/>
                    </a:lnTo>
                    <a:lnTo>
                      <a:pt x="139954" y="3270250"/>
                    </a:lnTo>
                    <a:cubicBezTo>
                      <a:pt x="62738" y="3270250"/>
                      <a:pt x="0" y="3207766"/>
                      <a:pt x="0" y="3130677"/>
                    </a:cubicBezTo>
                    <a:lnTo>
                      <a:pt x="0" y="139573"/>
                    </a:lnTo>
                    <a:lnTo>
                      <a:pt x="9525" y="139573"/>
                    </a:lnTo>
                    <a:lnTo>
                      <a:pt x="0" y="139573"/>
                    </a:lnTo>
                    <a:moveTo>
                      <a:pt x="19050" y="139573"/>
                    </a:moveTo>
                    <a:lnTo>
                      <a:pt x="19050" y="3130677"/>
                    </a:lnTo>
                    <a:lnTo>
                      <a:pt x="9525" y="3130677"/>
                    </a:lnTo>
                    <a:lnTo>
                      <a:pt x="19050" y="3130677"/>
                    </a:lnTo>
                    <a:cubicBezTo>
                      <a:pt x="19050" y="3197225"/>
                      <a:pt x="73152" y="3251200"/>
                      <a:pt x="139954" y="3251200"/>
                    </a:cubicBezTo>
                    <a:lnTo>
                      <a:pt x="7143496" y="3251200"/>
                    </a:lnTo>
                    <a:cubicBezTo>
                      <a:pt x="7210298" y="3251200"/>
                      <a:pt x="7264400" y="3197225"/>
                      <a:pt x="7264400" y="3130677"/>
                    </a:cubicBezTo>
                    <a:lnTo>
                      <a:pt x="7264400" y="139573"/>
                    </a:lnTo>
                    <a:cubicBezTo>
                      <a:pt x="7264400" y="73025"/>
                      <a:pt x="7210298" y="19050"/>
                      <a:pt x="7143496" y="19050"/>
                    </a:cubicBezTo>
                    <a:lnTo>
                      <a:pt x="139954" y="19050"/>
                    </a:lnTo>
                    <a:lnTo>
                      <a:pt x="139954" y="9525"/>
                    </a:lnTo>
                    <a:lnTo>
                      <a:pt x="139954" y="19050"/>
                    </a:lnTo>
                    <a:cubicBezTo>
                      <a:pt x="73152" y="19050"/>
                      <a:pt x="19050" y="73025"/>
                      <a:pt x="19050" y="139573"/>
                    </a:cubicBezTo>
                    <a:close/>
                  </a:path>
                </a:pathLst>
              </a:custGeom>
              <a:solidFill>
                <a:srgbClr val="D5D9E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9525" y="9525"/>
              <a:ext cx="127000" cy="3251200"/>
              <a:chOff x="0" y="0"/>
              <a:chExt cx="127000" cy="32512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270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3251200">
                    <a:moveTo>
                      <a:pt x="0" y="0"/>
                    </a:moveTo>
                    <a:lnTo>
                      <a:pt x="127000" y="0"/>
                    </a:lnTo>
                    <a:lnTo>
                      <a:pt x="127000" y="3251200"/>
                    </a:lnTo>
                    <a:lnTo>
                      <a:pt x="0" y="3251200"/>
                    </a:lnTo>
                    <a:close/>
                  </a:path>
                </a:pathLst>
              </a:custGeom>
              <a:solidFill>
                <a:srgbClr val="C8102E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415925" y="215900"/>
              <a:ext cx="127000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150">
                  <a:solidFill>
                    <a:srgbClr val="4A556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01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15925" y="765175"/>
              <a:ext cx="6451600" cy="92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Introduktion &amp; grundkoncept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15925" y="1270000"/>
              <a:ext cx="6451600" cy="2039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4"/>
                </a:lnSpc>
              </a:pPr>
              <a:r>
                <a:rPr lang="en-US" sz="215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Psykoedukation om personlighetsrelaterade problem, konflikter mellan känslor och mål, och balans.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645400" y="0"/>
              <a:ext cx="7283450" cy="3270250"/>
              <a:chOff x="0" y="0"/>
              <a:chExt cx="7283450" cy="327025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9525" y="9525"/>
                <a:ext cx="72644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0" h="3251200">
                    <a:moveTo>
                      <a:pt x="0" y="130048"/>
                    </a:moveTo>
                    <a:cubicBezTo>
                      <a:pt x="0" y="58166"/>
                      <a:pt x="58420" y="0"/>
                      <a:pt x="130429" y="0"/>
                    </a:cubicBezTo>
                    <a:lnTo>
                      <a:pt x="7133971" y="0"/>
                    </a:lnTo>
                    <a:cubicBezTo>
                      <a:pt x="7205980" y="0"/>
                      <a:pt x="7264400" y="58166"/>
                      <a:pt x="7264400" y="130048"/>
                    </a:cubicBezTo>
                    <a:lnTo>
                      <a:pt x="7264400" y="3121152"/>
                    </a:lnTo>
                    <a:cubicBezTo>
                      <a:pt x="7264400" y="3193034"/>
                      <a:pt x="7205980" y="3251200"/>
                      <a:pt x="7133971" y="3251200"/>
                    </a:cubicBezTo>
                    <a:lnTo>
                      <a:pt x="130429" y="3251200"/>
                    </a:lnTo>
                    <a:cubicBezTo>
                      <a:pt x="58420" y="3251200"/>
                      <a:pt x="0" y="3193034"/>
                      <a:pt x="0" y="312115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0" y="0"/>
                <a:ext cx="7283450" cy="3270250"/>
              </a:xfrm>
              <a:custGeom>
                <a:avLst/>
                <a:gdLst/>
                <a:ahLst/>
                <a:cxnLst/>
                <a:rect l="l" t="t" r="r" b="b"/>
                <a:pathLst>
                  <a:path w="7283450" h="3270250">
                    <a:moveTo>
                      <a:pt x="0" y="139573"/>
                    </a:moveTo>
                    <a:cubicBezTo>
                      <a:pt x="0" y="62484"/>
                      <a:pt x="62738" y="0"/>
                      <a:pt x="139954" y="0"/>
                    </a:cubicBezTo>
                    <a:lnTo>
                      <a:pt x="7143496" y="0"/>
                    </a:lnTo>
                    <a:lnTo>
                      <a:pt x="7143496" y="9525"/>
                    </a:lnTo>
                    <a:lnTo>
                      <a:pt x="7143496" y="0"/>
                    </a:lnTo>
                    <a:cubicBezTo>
                      <a:pt x="7220839" y="0"/>
                      <a:pt x="7283450" y="62484"/>
                      <a:pt x="7283450" y="139573"/>
                    </a:cubicBezTo>
                    <a:lnTo>
                      <a:pt x="7273925" y="139573"/>
                    </a:lnTo>
                    <a:lnTo>
                      <a:pt x="7283450" y="139573"/>
                    </a:lnTo>
                    <a:lnTo>
                      <a:pt x="7283450" y="3130677"/>
                    </a:lnTo>
                    <a:lnTo>
                      <a:pt x="7273925" y="3130677"/>
                    </a:lnTo>
                    <a:lnTo>
                      <a:pt x="7283450" y="3130677"/>
                    </a:lnTo>
                    <a:cubicBezTo>
                      <a:pt x="7283450" y="3207766"/>
                      <a:pt x="7220712" y="3270250"/>
                      <a:pt x="7143496" y="3270250"/>
                    </a:cubicBezTo>
                    <a:lnTo>
                      <a:pt x="7143496" y="3260725"/>
                    </a:lnTo>
                    <a:lnTo>
                      <a:pt x="7143496" y="3270250"/>
                    </a:lnTo>
                    <a:lnTo>
                      <a:pt x="139954" y="3270250"/>
                    </a:lnTo>
                    <a:lnTo>
                      <a:pt x="139954" y="3260725"/>
                    </a:lnTo>
                    <a:lnTo>
                      <a:pt x="139954" y="3270250"/>
                    </a:lnTo>
                    <a:cubicBezTo>
                      <a:pt x="62738" y="3270250"/>
                      <a:pt x="0" y="3207766"/>
                      <a:pt x="0" y="3130677"/>
                    </a:cubicBezTo>
                    <a:lnTo>
                      <a:pt x="0" y="139573"/>
                    </a:lnTo>
                    <a:lnTo>
                      <a:pt x="9525" y="139573"/>
                    </a:lnTo>
                    <a:lnTo>
                      <a:pt x="0" y="139573"/>
                    </a:lnTo>
                    <a:moveTo>
                      <a:pt x="19050" y="139573"/>
                    </a:moveTo>
                    <a:lnTo>
                      <a:pt x="19050" y="3130677"/>
                    </a:lnTo>
                    <a:lnTo>
                      <a:pt x="9525" y="3130677"/>
                    </a:lnTo>
                    <a:lnTo>
                      <a:pt x="19050" y="3130677"/>
                    </a:lnTo>
                    <a:cubicBezTo>
                      <a:pt x="19050" y="3197225"/>
                      <a:pt x="73152" y="3251200"/>
                      <a:pt x="139954" y="3251200"/>
                    </a:cubicBezTo>
                    <a:lnTo>
                      <a:pt x="7143496" y="3251200"/>
                    </a:lnTo>
                    <a:cubicBezTo>
                      <a:pt x="7210298" y="3251200"/>
                      <a:pt x="7264400" y="3197225"/>
                      <a:pt x="7264400" y="3130677"/>
                    </a:cubicBezTo>
                    <a:lnTo>
                      <a:pt x="7264400" y="139573"/>
                    </a:lnTo>
                    <a:cubicBezTo>
                      <a:pt x="7264400" y="73025"/>
                      <a:pt x="7210298" y="19050"/>
                      <a:pt x="7143496" y="19050"/>
                    </a:cubicBezTo>
                    <a:lnTo>
                      <a:pt x="139954" y="19050"/>
                    </a:lnTo>
                    <a:lnTo>
                      <a:pt x="139954" y="9525"/>
                    </a:lnTo>
                    <a:lnTo>
                      <a:pt x="139954" y="19050"/>
                    </a:lnTo>
                    <a:cubicBezTo>
                      <a:pt x="73152" y="19050"/>
                      <a:pt x="19050" y="73025"/>
                      <a:pt x="19050" y="139573"/>
                    </a:cubicBezTo>
                    <a:close/>
                  </a:path>
                </a:pathLst>
              </a:custGeom>
              <a:solidFill>
                <a:srgbClr val="D5D9E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654925" y="9525"/>
              <a:ext cx="127000" cy="3251200"/>
              <a:chOff x="0" y="0"/>
              <a:chExt cx="127000" cy="32512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270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3251200">
                    <a:moveTo>
                      <a:pt x="0" y="0"/>
                    </a:moveTo>
                    <a:lnTo>
                      <a:pt x="127000" y="0"/>
                    </a:lnTo>
                    <a:lnTo>
                      <a:pt x="127000" y="3251200"/>
                    </a:lnTo>
                    <a:lnTo>
                      <a:pt x="0" y="3251200"/>
                    </a:lnTo>
                    <a:close/>
                  </a:path>
                </a:pathLst>
              </a:custGeom>
              <a:solidFill>
                <a:srgbClr val="C8102E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8061325" y="215900"/>
              <a:ext cx="127000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150">
                  <a:solidFill>
                    <a:srgbClr val="4A556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02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061325" y="765175"/>
              <a:ext cx="6451600" cy="92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Förändring &amp; motivation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061325" y="1260475"/>
              <a:ext cx="6451600" cy="105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15"/>
                </a:lnSpc>
              </a:pPr>
              <a:r>
                <a:rPr lang="en-US" sz="220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Övervinna undvikande och bygga mot meningsfull förändring.</a:t>
              </a: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15290800" y="0"/>
              <a:ext cx="7283450" cy="3270250"/>
              <a:chOff x="0" y="0"/>
              <a:chExt cx="7283450" cy="327025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9525" y="9525"/>
                <a:ext cx="72644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0" h="3251200">
                    <a:moveTo>
                      <a:pt x="0" y="130048"/>
                    </a:moveTo>
                    <a:cubicBezTo>
                      <a:pt x="0" y="58166"/>
                      <a:pt x="58420" y="0"/>
                      <a:pt x="130429" y="0"/>
                    </a:cubicBezTo>
                    <a:lnTo>
                      <a:pt x="7133971" y="0"/>
                    </a:lnTo>
                    <a:cubicBezTo>
                      <a:pt x="7205980" y="0"/>
                      <a:pt x="7264400" y="58166"/>
                      <a:pt x="7264400" y="130048"/>
                    </a:cubicBezTo>
                    <a:lnTo>
                      <a:pt x="7264400" y="3121152"/>
                    </a:lnTo>
                    <a:cubicBezTo>
                      <a:pt x="7264400" y="3193034"/>
                      <a:pt x="7205980" y="3251200"/>
                      <a:pt x="7133971" y="3251200"/>
                    </a:cubicBezTo>
                    <a:lnTo>
                      <a:pt x="130429" y="3251200"/>
                    </a:lnTo>
                    <a:cubicBezTo>
                      <a:pt x="58420" y="3251200"/>
                      <a:pt x="0" y="3193034"/>
                      <a:pt x="0" y="312115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0" y="0"/>
                <a:ext cx="7283450" cy="3270250"/>
              </a:xfrm>
              <a:custGeom>
                <a:avLst/>
                <a:gdLst/>
                <a:ahLst/>
                <a:cxnLst/>
                <a:rect l="l" t="t" r="r" b="b"/>
                <a:pathLst>
                  <a:path w="7283450" h="3270250">
                    <a:moveTo>
                      <a:pt x="0" y="139573"/>
                    </a:moveTo>
                    <a:cubicBezTo>
                      <a:pt x="0" y="62484"/>
                      <a:pt x="62738" y="0"/>
                      <a:pt x="139954" y="0"/>
                    </a:cubicBezTo>
                    <a:lnTo>
                      <a:pt x="7143496" y="0"/>
                    </a:lnTo>
                    <a:lnTo>
                      <a:pt x="7143496" y="9525"/>
                    </a:lnTo>
                    <a:lnTo>
                      <a:pt x="7143496" y="0"/>
                    </a:lnTo>
                    <a:cubicBezTo>
                      <a:pt x="7220839" y="0"/>
                      <a:pt x="7283450" y="62484"/>
                      <a:pt x="7283450" y="139573"/>
                    </a:cubicBezTo>
                    <a:lnTo>
                      <a:pt x="7273925" y="139573"/>
                    </a:lnTo>
                    <a:lnTo>
                      <a:pt x="7283450" y="139573"/>
                    </a:lnTo>
                    <a:lnTo>
                      <a:pt x="7283450" y="3130677"/>
                    </a:lnTo>
                    <a:lnTo>
                      <a:pt x="7273925" y="3130677"/>
                    </a:lnTo>
                    <a:lnTo>
                      <a:pt x="7283450" y="3130677"/>
                    </a:lnTo>
                    <a:cubicBezTo>
                      <a:pt x="7283450" y="3207766"/>
                      <a:pt x="7220712" y="3270250"/>
                      <a:pt x="7143496" y="3270250"/>
                    </a:cubicBezTo>
                    <a:lnTo>
                      <a:pt x="7143496" y="3260725"/>
                    </a:lnTo>
                    <a:lnTo>
                      <a:pt x="7143496" y="3270250"/>
                    </a:lnTo>
                    <a:lnTo>
                      <a:pt x="139954" y="3270250"/>
                    </a:lnTo>
                    <a:lnTo>
                      <a:pt x="139954" y="3260725"/>
                    </a:lnTo>
                    <a:lnTo>
                      <a:pt x="139954" y="3270250"/>
                    </a:lnTo>
                    <a:cubicBezTo>
                      <a:pt x="62738" y="3270250"/>
                      <a:pt x="0" y="3207766"/>
                      <a:pt x="0" y="3130677"/>
                    </a:cubicBezTo>
                    <a:lnTo>
                      <a:pt x="0" y="139573"/>
                    </a:lnTo>
                    <a:lnTo>
                      <a:pt x="9525" y="139573"/>
                    </a:lnTo>
                    <a:lnTo>
                      <a:pt x="0" y="139573"/>
                    </a:lnTo>
                    <a:moveTo>
                      <a:pt x="19050" y="139573"/>
                    </a:moveTo>
                    <a:lnTo>
                      <a:pt x="19050" y="3130677"/>
                    </a:lnTo>
                    <a:lnTo>
                      <a:pt x="9525" y="3130677"/>
                    </a:lnTo>
                    <a:lnTo>
                      <a:pt x="19050" y="3130677"/>
                    </a:lnTo>
                    <a:cubicBezTo>
                      <a:pt x="19050" y="3197225"/>
                      <a:pt x="73152" y="3251200"/>
                      <a:pt x="139954" y="3251200"/>
                    </a:cubicBezTo>
                    <a:lnTo>
                      <a:pt x="7143496" y="3251200"/>
                    </a:lnTo>
                    <a:cubicBezTo>
                      <a:pt x="7210298" y="3251200"/>
                      <a:pt x="7264400" y="3197225"/>
                      <a:pt x="7264400" y="3130677"/>
                    </a:cubicBezTo>
                    <a:lnTo>
                      <a:pt x="7264400" y="139573"/>
                    </a:lnTo>
                    <a:cubicBezTo>
                      <a:pt x="7264400" y="73025"/>
                      <a:pt x="7210298" y="19050"/>
                      <a:pt x="7143496" y="19050"/>
                    </a:cubicBezTo>
                    <a:lnTo>
                      <a:pt x="139954" y="19050"/>
                    </a:lnTo>
                    <a:lnTo>
                      <a:pt x="139954" y="9525"/>
                    </a:lnTo>
                    <a:lnTo>
                      <a:pt x="139954" y="19050"/>
                    </a:lnTo>
                    <a:cubicBezTo>
                      <a:pt x="73152" y="19050"/>
                      <a:pt x="19050" y="73025"/>
                      <a:pt x="19050" y="139573"/>
                    </a:cubicBezTo>
                    <a:close/>
                  </a:path>
                </a:pathLst>
              </a:custGeom>
              <a:solidFill>
                <a:srgbClr val="D5D9E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5300325" y="9525"/>
              <a:ext cx="127000" cy="3251200"/>
              <a:chOff x="0" y="0"/>
              <a:chExt cx="127000" cy="32512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270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3251200">
                    <a:moveTo>
                      <a:pt x="0" y="0"/>
                    </a:moveTo>
                    <a:lnTo>
                      <a:pt x="127000" y="0"/>
                    </a:lnTo>
                    <a:lnTo>
                      <a:pt x="127000" y="3251200"/>
                    </a:lnTo>
                    <a:lnTo>
                      <a:pt x="0" y="3251200"/>
                    </a:lnTo>
                    <a:close/>
                  </a:path>
                </a:pathLst>
              </a:custGeom>
              <a:solidFill>
                <a:srgbClr val="A0AEC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5706725" y="215900"/>
              <a:ext cx="127000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150">
                  <a:solidFill>
                    <a:srgbClr val="4A556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03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5706725" y="765175"/>
              <a:ext cx="6451600" cy="92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Utforska känslor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5706725" y="1260475"/>
              <a:ext cx="6451600" cy="535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15"/>
                </a:lnSpc>
              </a:pPr>
              <a:r>
                <a:rPr lang="en-US" sz="220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Identifiera, förstå och uttrycka känslor.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0" y="3657600"/>
              <a:ext cx="7283450" cy="3270250"/>
              <a:chOff x="0" y="0"/>
              <a:chExt cx="7283450" cy="327025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9525" y="9525"/>
                <a:ext cx="72644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0" h="3251200">
                    <a:moveTo>
                      <a:pt x="0" y="130048"/>
                    </a:moveTo>
                    <a:cubicBezTo>
                      <a:pt x="0" y="58166"/>
                      <a:pt x="58420" y="0"/>
                      <a:pt x="130429" y="0"/>
                    </a:cubicBezTo>
                    <a:lnTo>
                      <a:pt x="7133971" y="0"/>
                    </a:lnTo>
                    <a:cubicBezTo>
                      <a:pt x="7205980" y="0"/>
                      <a:pt x="7264400" y="58166"/>
                      <a:pt x="7264400" y="130048"/>
                    </a:cubicBezTo>
                    <a:lnTo>
                      <a:pt x="7264400" y="3121152"/>
                    </a:lnTo>
                    <a:cubicBezTo>
                      <a:pt x="7264400" y="3193034"/>
                      <a:pt x="7205980" y="3251200"/>
                      <a:pt x="7133971" y="3251200"/>
                    </a:cubicBezTo>
                    <a:lnTo>
                      <a:pt x="130429" y="3251200"/>
                    </a:lnTo>
                    <a:cubicBezTo>
                      <a:pt x="58420" y="3251200"/>
                      <a:pt x="0" y="3193034"/>
                      <a:pt x="0" y="312115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0" y="0"/>
                <a:ext cx="7283450" cy="3270250"/>
              </a:xfrm>
              <a:custGeom>
                <a:avLst/>
                <a:gdLst/>
                <a:ahLst/>
                <a:cxnLst/>
                <a:rect l="l" t="t" r="r" b="b"/>
                <a:pathLst>
                  <a:path w="7283450" h="3270250">
                    <a:moveTo>
                      <a:pt x="0" y="139573"/>
                    </a:moveTo>
                    <a:cubicBezTo>
                      <a:pt x="0" y="62484"/>
                      <a:pt x="62738" y="0"/>
                      <a:pt x="139954" y="0"/>
                    </a:cubicBezTo>
                    <a:lnTo>
                      <a:pt x="7143496" y="0"/>
                    </a:lnTo>
                    <a:lnTo>
                      <a:pt x="7143496" y="9525"/>
                    </a:lnTo>
                    <a:lnTo>
                      <a:pt x="7143496" y="0"/>
                    </a:lnTo>
                    <a:cubicBezTo>
                      <a:pt x="7220839" y="0"/>
                      <a:pt x="7283450" y="62484"/>
                      <a:pt x="7283450" y="139573"/>
                    </a:cubicBezTo>
                    <a:lnTo>
                      <a:pt x="7273925" y="139573"/>
                    </a:lnTo>
                    <a:lnTo>
                      <a:pt x="7283450" y="139573"/>
                    </a:lnTo>
                    <a:lnTo>
                      <a:pt x="7283450" y="3130677"/>
                    </a:lnTo>
                    <a:lnTo>
                      <a:pt x="7273925" y="3130677"/>
                    </a:lnTo>
                    <a:lnTo>
                      <a:pt x="7283450" y="3130677"/>
                    </a:lnTo>
                    <a:cubicBezTo>
                      <a:pt x="7283450" y="3207766"/>
                      <a:pt x="7220712" y="3270250"/>
                      <a:pt x="7143496" y="3270250"/>
                    </a:cubicBezTo>
                    <a:lnTo>
                      <a:pt x="7143496" y="3260725"/>
                    </a:lnTo>
                    <a:lnTo>
                      <a:pt x="7143496" y="3270250"/>
                    </a:lnTo>
                    <a:lnTo>
                      <a:pt x="139954" y="3270250"/>
                    </a:lnTo>
                    <a:lnTo>
                      <a:pt x="139954" y="3260725"/>
                    </a:lnTo>
                    <a:lnTo>
                      <a:pt x="139954" y="3270250"/>
                    </a:lnTo>
                    <a:cubicBezTo>
                      <a:pt x="62738" y="3270250"/>
                      <a:pt x="0" y="3207766"/>
                      <a:pt x="0" y="3130677"/>
                    </a:cubicBezTo>
                    <a:lnTo>
                      <a:pt x="0" y="139573"/>
                    </a:lnTo>
                    <a:lnTo>
                      <a:pt x="9525" y="139573"/>
                    </a:lnTo>
                    <a:lnTo>
                      <a:pt x="0" y="139573"/>
                    </a:lnTo>
                    <a:moveTo>
                      <a:pt x="19050" y="139573"/>
                    </a:moveTo>
                    <a:lnTo>
                      <a:pt x="19050" y="3130677"/>
                    </a:lnTo>
                    <a:lnTo>
                      <a:pt x="9525" y="3130677"/>
                    </a:lnTo>
                    <a:lnTo>
                      <a:pt x="19050" y="3130677"/>
                    </a:lnTo>
                    <a:cubicBezTo>
                      <a:pt x="19050" y="3197225"/>
                      <a:pt x="73152" y="3251200"/>
                      <a:pt x="139954" y="3251200"/>
                    </a:cubicBezTo>
                    <a:lnTo>
                      <a:pt x="7143496" y="3251200"/>
                    </a:lnTo>
                    <a:cubicBezTo>
                      <a:pt x="7210298" y="3251200"/>
                      <a:pt x="7264400" y="3197225"/>
                      <a:pt x="7264400" y="3130677"/>
                    </a:cubicBezTo>
                    <a:lnTo>
                      <a:pt x="7264400" y="139573"/>
                    </a:lnTo>
                    <a:cubicBezTo>
                      <a:pt x="7264400" y="73025"/>
                      <a:pt x="7210298" y="19050"/>
                      <a:pt x="7143496" y="19050"/>
                    </a:cubicBezTo>
                    <a:lnTo>
                      <a:pt x="139954" y="19050"/>
                    </a:lnTo>
                    <a:lnTo>
                      <a:pt x="139954" y="9525"/>
                    </a:lnTo>
                    <a:lnTo>
                      <a:pt x="139954" y="19050"/>
                    </a:lnTo>
                    <a:cubicBezTo>
                      <a:pt x="73152" y="19050"/>
                      <a:pt x="19050" y="73025"/>
                      <a:pt x="19050" y="139573"/>
                    </a:cubicBezTo>
                    <a:close/>
                  </a:path>
                </a:pathLst>
              </a:custGeom>
              <a:solidFill>
                <a:srgbClr val="D5D9E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9525" y="3667125"/>
              <a:ext cx="127000" cy="3251200"/>
              <a:chOff x="0" y="0"/>
              <a:chExt cx="127000" cy="32512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270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3251200">
                    <a:moveTo>
                      <a:pt x="0" y="0"/>
                    </a:moveTo>
                    <a:lnTo>
                      <a:pt x="127000" y="0"/>
                    </a:lnTo>
                    <a:lnTo>
                      <a:pt x="127000" y="3251200"/>
                    </a:lnTo>
                    <a:lnTo>
                      <a:pt x="0" y="3251200"/>
                    </a:lnTo>
                    <a:close/>
                  </a:path>
                </a:pathLst>
              </a:custGeom>
              <a:solidFill>
                <a:srgbClr val="A0AEC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415925" y="3873500"/>
              <a:ext cx="127000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150">
                  <a:solidFill>
                    <a:srgbClr val="4A556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04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15925" y="4422775"/>
              <a:ext cx="6451600" cy="92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Känsloreglering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415925" y="4918075"/>
              <a:ext cx="6451600" cy="105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15"/>
                </a:lnSpc>
              </a:pPr>
              <a:r>
                <a:rPr lang="en-US" sz="220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Strategier för att tolerera och hantera svåra känslor.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7645400" y="3657600"/>
              <a:ext cx="7283450" cy="3270250"/>
              <a:chOff x="0" y="0"/>
              <a:chExt cx="7283450" cy="327025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9525" y="9525"/>
                <a:ext cx="72644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0" h="3251200">
                    <a:moveTo>
                      <a:pt x="0" y="130048"/>
                    </a:moveTo>
                    <a:cubicBezTo>
                      <a:pt x="0" y="58166"/>
                      <a:pt x="58420" y="0"/>
                      <a:pt x="130429" y="0"/>
                    </a:cubicBezTo>
                    <a:lnTo>
                      <a:pt x="7133971" y="0"/>
                    </a:lnTo>
                    <a:cubicBezTo>
                      <a:pt x="7205980" y="0"/>
                      <a:pt x="7264400" y="58166"/>
                      <a:pt x="7264400" y="130048"/>
                    </a:cubicBezTo>
                    <a:lnTo>
                      <a:pt x="7264400" y="3121152"/>
                    </a:lnTo>
                    <a:cubicBezTo>
                      <a:pt x="7264400" y="3193034"/>
                      <a:pt x="7205980" y="3251200"/>
                      <a:pt x="7133971" y="3251200"/>
                    </a:cubicBezTo>
                    <a:lnTo>
                      <a:pt x="130429" y="3251200"/>
                    </a:lnTo>
                    <a:cubicBezTo>
                      <a:pt x="58420" y="3251200"/>
                      <a:pt x="0" y="3193034"/>
                      <a:pt x="0" y="312115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0" y="0"/>
                <a:ext cx="7283450" cy="3270250"/>
              </a:xfrm>
              <a:custGeom>
                <a:avLst/>
                <a:gdLst/>
                <a:ahLst/>
                <a:cxnLst/>
                <a:rect l="l" t="t" r="r" b="b"/>
                <a:pathLst>
                  <a:path w="7283450" h="3270250">
                    <a:moveTo>
                      <a:pt x="0" y="139573"/>
                    </a:moveTo>
                    <a:cubicBezTo>
                      <a:pt x="0" y="62484"/>
                      <a:pt x="62738" y="0"/>
                      <a:pt x="139954" y="0"/>
                    </a:cubicBezTo>
                    <a:lnTo>
                      <a:pt x="7143496" y="0"/>
                    </a:lnTo>
                    <a:lnTo>
                      <a:pt x="7143496" y="9525"/>
                    </a:lnTo>
                    <a:lnTo>
                      <a:pt x="7143496" y="0"/>
                    </a:lnTo>
                    <a:cubicBezTo>
                      <a:pt x="7220839" y="0"/>
                      <a:pt x="7283450" y="62484"/>
                      <a:pt x="7283450" y="139573"/>
                    </a:cubicBezTo>
                    <a:lnTo>
                      <a:pt x="7273925" y="139573"/>
                    </a:lnTo>
                    <a:lnTo>
                      <a:pt x="7283450" y="139573"/>
                    </a:lnTo>
                    <a:lnTo>
                      <a:pt x="7283450" y="3130677"/>
                    </a:lnTo>
                    <a:lnTo>
                      <a:pt x="7273925" y="3130677"/>
                    </a:lnTo>
                    <a:lnTo>
                      <a:pt x="7283450" y="3130677"/>
                    </a:lnTo>
                    <a:cubicBezTo>
                      <a:pt x="7283450" y="3207766"/>
                      <a:pt x="7220712" y="3270250"/>
                      <a:pt x="7143496" y="3270250"/>
                    </a:cubicBezTo>
                    <a:lnTo>
                      <a:pt x="7143496" y="3260725"/>
                    </a:lnTo>
                    <a:lnTo>
                      <a:pt x="7143496" y="3270250"/>
                    </a:lnTo>
                    <a:lnTo>
                      <a:pt x="139954" y="3270250"/>
                    </a:lnTo>
                    <a:lnTo>
                      <a:pt x="139954" y="3260725"/>
                    </a:lnTo>
                    <a:lnTo>
                      <a:pt x="139954" y="3270250"/>
                    </a:lnTo>
                    <a:cubicBezTo>
                      <a:pt x="62738" y="3270250"/>
                      <a:pt x="0" y="3207766"/>
                      <a:pt x="0" y="3130677"/>
                    </a:cubicBezTo>
                    <a:lnTo>
                      <a:pt x="0" y="139573"/>
                    </a:lnTo>
                    <a:lnTo>
                      <a:pt x="9525" y="139573"/>
                    </a:lnTo>
                    <a:lnTo>
                      <a:pt x="0" y="139573"/>
                    </a:lnTo>
                    <a:moveTo>
                      <a:pt x="19050" y="139573"/>
                    </a:moveTo>
                    <a:lnTo>
                      <a:pt x="19050" y="3130677"/>
                    </a:lnTo>
                    <a:lnTo>
                      <a:pt x="9525" y="3130677"/>
                    </a:lnTo>
                    <a:lnTo>
                      <a:pt x="19050" y="3130677"/>
                    </a:lnTo>
                    <a:cubicBezTo>
                      <a:pt x="19050" y="3197225"/>
                      <a:pt x="73152" y="3251200"/>
                      <a:pt x="139954" y="3251200"/>
                    </a:cubicBezTo>
                    <a:lnTo>
                      <a:pt x="7143496" y="3251200"/>
                    </a:lnTo>
                    <a:cubicBezTo>
                      <a:pt x="7210298" y="3251200"/>
                      <a:pt x="7264400" y="3197225"/>
                      <a:pt x="7264400" y="3130677"/>
                    </a:cubicBezTo>
                    <a:lnTo>
                      <a:pt x="7264400" y="139573"/>
                    </a:lnTo>
                    <a:cubicBezTo>
                      <a:pt x="7264400" y="73025"/>
                      <a:pt x="7210298" y="19050"/>
                      <a:pt x="7143496" y="19050"/>
                    </a:cubicBezTo>
                    <a:lnTo>
                      <a:pt x="139954" y="19050"/>
                    </a:lnTo>
                    <a:lnTo>
                      <a:pt x="139954" y="9525"/>
                    </a:lnTo>
                    <a:lnTo>
                      <a:pt x="139954" y="19050"/>
                    </a:lnTo>
                    <a:cubicBezTo>
                      <a:pt x="73152" y="19050"/>
                      <a:pt x="19050" y="73025"/>
                      <a:pt x="19050" y="139573"/>
                    </a:cubicBezTo>
                    <a:close/>
                  </a:path>
                </a:pathLst>
              </a:custGeom>
              <a:solidFill>
                <a:srgbClr val="D5D9E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7654925" y="3667125"/>
              <a:ext cx="127000" cy="3251200"/>
              <a:chOff x="0" y="0"/>
              <a:chExt cx="127000" cy="32512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270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3251200">
                    <a:moveTo>
                      <a:pt x="0" y="0"/>
                    </a:moveTo>
                    <a:lnTo>
                      <a:pt x="127000" y="0"/>
                    </a:lnTo>
                    <a:lnTo>
                      <a:pt x="127000" y="3251200"/>
                    </a:lnTo>
                    <a:lnTo>
                      <a:pt x="0" y="3251200"/>
                    </a:lnTo>
                    <a:close/>
                  </a:path>
                </a:pathLst>
              </a:custGeom>
              <a:solidFill>
                <a:srgbClr val="A0AEC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8061325" y="3873500"/>
              <a:ext cx="127000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150">
                  <a:solidFill>
                    <a:srgbClr val="4A556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05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8061325" y="4422775"/>
              <a:ext cx="6451600" cy="92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Självbild &amp; identitet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8061325" y="4968875"/>
              <a:ext cx="6451600" cy="105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15"/>
                </a:lnSpc>
              </a:pPr>
              <a:r>
                <a:rPr lang="en-US" sz="220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Reflektion över självuppfattning, värderingar och relationsroller.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15290800" y="3657600"/>
              <a:ext cx="7283450" cy="3270250"/>
              <a:chOff x="0" y="0"/>
              <a:chExt cx="7283450" cy="327025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9525" y="9525"/>
                <a:ext cx="72644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0" h="3251200">
                    <a:moveTo>
                      <a:pt x="0" y="130048"/>
                    </a:moveTo>
                    <a:cubicBezTo>
                      <a:pt x="0" y="58166"/>
                      <a:pt x="58420" y="0"/>
                      <a:pt x="130429" y="0"/>
                    </a:cubicBezTo>
                    <a:lnTo>
                      <a:pt x="7133971" y="0"/>
                    </a:lnTo>
                    <a:cubicBezTo>
                      <a:pt x="7205980" y="0"/>
                      <a:pt x="7264400" y="58166"/>
                      <a:pt x="7264400" y="130048"/>
                    </a:cubicBezTo>
                    <a:lnTo>
                      <a:pt x="7264400" y="3121152"/>
                    </a:lnTo>
                    <a:cubicBezTo>
                      <a:pt x="7264400" y="3193034"/>
                      <a:pt x="7205980" y="3251200"/>
                      <a:pt x="7133971" y="3251200"/>
                    </a:cubicBezTo>
                    <a:lnTo>
                      <a:pt x="130429" y="3251200"/>
                    </a:lnTo>
                    <a:cubicBezTo>
                      <a:pt x="58420" y="3251200"/>
                      <a:pt x="0" y="3193034"/>
                      <a:pt x="0" y="312115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0" y="0"/>
                <a:ext cx="7283450" cy="3270250"/>
              </a:xfrm>
              <a:custGeom>
                <a:avLst/>
                <a:gdLst/>
                <a:ahLst/>
                <a:cxnLst/>
                <a:rect l="l" t="t" r="r" b="b"/>
                <a:pathLst>
                  <a:path w="7283450" h="3270250">
                    <a:moveTo>
                      <a:pt x="0" y="139573"/>
                    </a:moveTo>
                    <a:cubicBezTo>
                      <a:pt x="0" y="62484"/>
                      <a:pt x="62738" y="0"/>
                      <a:pt x="139954" y="0"/>
                    </a:cubicBezTo>
                    <a:lnTo>
                      <a:pt x="7143496" y="0"/>
                    </a:lnTo>
                    <a:lnTo>
                      <a:pt x="7143496" y="9525"/>
                    </a:lnTo>
                    <a:lnTo>
                      <a:pt x="7143496" y="0"/>
                    </a:lnTo>
                    <a:cubicBezTo>
                      <a:pt x="7220839" y="0"/>
                      <a:pt x="7283450" y="62484"/>
                      <a:pt x="7283450" y="139573"/>
                    </a:cubicBezTo>
                    <a:lnTo>
                      <a:pt x="7273925" y="139573"/>
                    </a:lnTo>
                    <a:lnTo>
                      <a:pt x="7283450" y="139573"/>
                    </a:lnTo>
                    <a:lnTo>
                      <a:pt x="7283450" y="3130677"/>
                    </a:lnTo>
                    <a:lnTo>
                      <a:pt x="7273925" y="3130677"/>
                    </a:lnTo>
                    <a:lnTo>
                      <a:pt x="7283450" y="3130677"/>
                    </a:lnTo>
                    <a:cubicBezTo>
                      <a:pt x="7283450" y="3207766"/>
                      <a:pt x="7220712" y="3270250"/>
                      <a:pt x="7143496" y="3270250"/>
                    </a:cubicBezTo>
                    <a:lnTo>
                      <a:pt x="7143496" y="3260725"/>
                    </a:lnTo>
                    <a:lnTo>
                      <a:pt x="7143496" y="3270250"/>
                    </a:lnTo>
                    <a:lnTo>
                      <a:pt x="139954" y="3270250"/>
                    </a:lnTo>
                    <a:lnTo>
                      <a:pt x="139954" y="3260725"/>
                    </a:lnTo>
                    <a:lnTo>
                      <a:pt x="139954" y="3270250"/>
                    </a:lnTo>
                    <a:cubicBezTo>
                      <a:pt x="62738" y="3270250"/>
                      <a:pt x="0" y="3207766"/>
                      <a:pt x="0" y="3130677"/>
                    </a:cubicBezTo>
                    <a:lnTo>
                      <a:pt x="0" y="139573"/>
                    </a:lnTo>
                    <a:lnTo>
                      <a:pt x="9525" y="139573"/>
                    </a:lnTo>
                    <a:lnTo>
                      <a:pt x="0" y="139573"/>
                    </a:lnTo>
                    <a:moveTo>
                      <a:pt x="19050" y="139573"/>
                    </a:moveTo>
                    <a:lnTo>
                      <a:pt x="19050" y="3130677"/>
                    </a:lnTo>
                    <a:lnTo>
                      <a:pt x="9525" y="3130677"/>
                    </a:lnTo>
                    <a:lnTo>
                      <a:pt x="19050" y="3130677"/>
                    </a:lnTo>
                    <a:cubicBezTo>
                      <a:pt x="19050" y="3197225"/>
                      <a:pt x="73152" y="3251200"/>
                      <a:pt x="139954" y="3251200"/>
                    </a:cubicBezTo>
                    <a:lnTo>
                      <a:pt x="7143496" y="3251200"/>
                    </a:lnTo>
                    <a:cubicBezTo>
                      <a:pt x="7210298" y="3251200"/>
                      <a:pt x="7264400" y="3197225"/>
                      <a:pt x="7264400" y="3130677"/>
                    </a:cubicBezTo>
                    <a:lnTo>
                      <a:pt x="7264400" y="139573"/>
                    </a:lnTo>
                    <a:cubicBezTo>
                      <a:pt x="7264400" y="73025"/>
                      <a:pt x="7210298" y="19050"/>
                      <a:pt x="7143496" y="19050"/>
                    </a:cubicBezTo>
                    <a:lnTo>
                      <a:pt x="139954" y="19050"/>
                    </a:lnTo>
                    <a:lnTo>
                      <a:pt x="139954" y="9525"/>
                    </a:lnTo>
                    <a:lnTo>
                      <a:pt x="139954" y="19050"/>
                    </a:lnTo>
                    <a:cubicBezTo>
                      <a:pt x="73152" y="19050"/>
                      <a:pt x="19050" y="73025"/>
                      <a:pt x="19050" y="139573"/>
                    </a:cubicBezTo>
                    <a:close/>
                  </a:path>
                </a:pathLst>
              </a:custGeom>
              <a:solidFill>
                <a:srgbClr val="D5D9E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15300325" y="3667125"/>
              <a:ext cx="127000" cy="3251200"/>
              <a:chOff x="0" y="0"/>
              <a:chExt cx="127000" cy="32512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27000" cy="32512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3251200">
                    <a:moveTo>
                      <a:pt x="0" y="0"/>
                    </a:moveTo>
                    <a:lnTo>
                      <a:pt x="127000" y="0"/>
                    </a:lnTo>
                    <a:lnTo>
                      <a:pt x="127000" y="3251200"/>
                    </a:lnTo>
                    <a:lnTo>
                      <a:pt x="0" y="3251200"/>
                    </a:lnTo>
                    <a:close/>
                  </a:path>
                </a:pathLst>
              </a:custGeom>
              <a:solidFill>
                <a:srgbClr val="A0AEC0"/>
              </a:solidFill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6" name="TextBox 76"/>
            <p:cNvSpPr txBox="1"/>
            <p:nvPr/>
          </p:nvSpPr>
          <p:spPr>
            <a:xfrm>
              <a:off x="15706725" y="3873500"/>
              <a:ext cx="127000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150">
                  <a:solidFill>
                    <a:srgbClr val="4A556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06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15706725" y="4422775"/>
              <a:ext cx="6451600" cy="92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Verktyg &amp; ramverk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15706725" y="4968875"/>
              <a:ext cx="6451600" cy="1576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15"/>
                </a:lnSpc>
              </a:pPr>
              <a:r>
                <a:rPr lang="en-US" sz="2200">
                  <a:solidFill>
                    <a:srgbClr val="33333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Sammanfattning av strategier, återfallsprevention och plan för fortsatt användning.</a:t>
              </a: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5140325" y="314325"/>
              <a:ext cx="1828800" cy="457200"/>
              <a:chOff x="0" y="0"/>
              <a:chExt cx="1828800" cy="4572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8288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457200"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blipFill>
                <a:blip r:embed="rId3">
                  <a:alphaModFix amt="0"/>
                </a:blip>
                <a:stretch>
                  <a:fillRect t="-27940" b="-27940"/>
                </a:stretch>
              </a:blip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38100"/>
                <a:ext cx="1828800" cy="4953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r">
                  <a:lnSpc>
                    <a:spcPts val="2040"/>
                  </a:lnSpc>
                </a:pPr>
                <a:r>
                  <a:rPr lang="en-US" sz="1700" b="1" spc="283">
                    <a:solidFill>
                      <a:srgbClr val="C8102E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• Standard</a:t>
                </a: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2785725" y="314325"/>
              <a:ext cx="1828800" cy="457200"/>
              <a:chOff x="0" y="0"/>
              <a:chExt cx="1828800" cy="4572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8288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457200"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blipFill>
                <a:blip r:embed="rId3">
                  <a:alphaModFix amt="0"/>
                </a:blip>
                <a:stretch>
                  <a:fillRect t="-27940" b="-27940"/>
                </a:stretch>
              </a:blip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38100"/>
                <a:ext cx="1828800" cy="4953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r">
                  <a:lnSpc>
                    <a:spcPts val="2040"/>
                  </a:lnSpc>
                </a:pPr>
                <a:r>
                  <a:rPr lang="en-US" sz="1700" b="1" spc="283">
                    <a:solidFill>
                      <a:srgbClr val="C8102E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• Standard</a:t>
                </a: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20431125" y="314325"/>
              <a:ext cx="1828800" cy="457200"/>
              <a:chOff x="0" y="0"/>
              <a:chExt cx="1828800" cy="4572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8288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457200"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blipFill>
                <a:blip r:embed="rId3">
                  <a:alphaModFix amt="0"/>
                </a:blip>
                <a:stretch>
                  <a:fillRect t="-27940" b="-27940"/>
                </a:stretch>
              </a:blip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38100"/>
                <a:ext cx="1828800" cy="4953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r">
                  <a:lnSpc>
                    <a:spcPts val="2040"/>
                  </a:lnSpc>
                </a:pPr>
                <a:r>
                  <a:rPr lang="en-US" sz="1700" b="1" spc="283">
                    <a:solidFill>
                      <a:srgbClr val="718096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• Valbar</a:t>
                </a: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5140325" y="3971925"/>
              <a:ext cx="1828800" cy="457200"/>
              <a:chOff x="0" y="0"/>
              <a:chExt cx="1828800" cy="4572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18288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457200"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blipFill>
                <a:blip r:embed="rId3">
                  <a:alphaModFix amt="0"/>
                </a:blip>
                <a:stretch>
                  <a:fillRect t="-27940" b="-27940"/>
                </a:stretch>
              </a:blip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38100"/>
                <a:ext cx="1828800" cy="4953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r">
                  <a:lnSpc>
                    <a:spcPts val="2040"/>
                  </a:lnSpc>
                </a:pPr>
                <a:r>
                  <a:rPr lang="en-US" sz="1700" b="1" spc="283">
                    <a:solidFill>
                      <a:srgbClr val="718096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• Valbar</a:t>
                </a:r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>
              <a:off x="12785725" y="3971925"/>
              <a:ext cx="1828800" cy="457200"/>
              <a:chOff x="0" y="0"/>
              <a:chExt cx="1828800" cy="4572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18288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457200"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blipFill>
                <a:blip r:embed="rId3">
                  <a:alphaModFix amt="0"/>
                </a:blip>
                <a:stretch>
                  <a:fillRect t="-27940" b="-27940"/>
                </a:stretch>
              </a:blip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-38100"/>
                <a:ext cx="1828800" cy="4953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r">
                  <a:lnSpc>
                    <a:spcPts val="2040"/>
                  </a:lnSpc>
                </a:pPr>
                <a:r>
                  <a:rPr lang="en-US" sz="1700" b="1" spc="283">
                    <a:solidFill>
                      <a:srgbClr val="718096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• Valbar</a:t>
                </a:r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>
              <a:off x="20431125" y="3971925"/>
              <a:ext cx="1828800" cy="457200"/>
              <a:chOff x="0" y="0"/>
              <a:chExt cx="1828800" cy="457200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18288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457200"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blipFill>
                <a:blip r:embed="rId3">
                  <a:alphaModFix amt="0"/>
                </a:blip>
                <a:stretch>
                  <a:fillRect t="-27940" b="-27940"/>
                </a:stretch>
              </a:blip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-38100"/>
                <a:ext cx="1828800" cy="4953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r">
                  <a:lnSpc>
                    <a:spcPts val="2040"/>
                  </a:lnSpc>
                </a:pPr>
                <a:r>
                  <a:rPr lang="en-US" sz="1700" b="1" spc="283">
                    <a:solidFill>
                      <a:srgbClr val="718096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• Valbar</a:t>
                </a:r>
              </a:p>
            </p:txBody>
          </p:sp>
        </p:grpSp>
      </p:grpSp>
      <p:sp>
        <p:nvSpPr>
          <p:cNvPr id="98" name="TextBox 98"/>
          <p:cNvSpPr txBox="1"/>
          <p:nvPr/>
        </p:nvSpPr>
        <p:spPr>
          <a:xfrm>
            <a:off x="685800" y="9553575"/>
            <a:ext cx="13335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i="1" dirty="0">
                <a:solidFill>
                  <a:srgbClr val="666666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↓ </a:t>
            </a:r>
            <a:r>
              <a:rPr lang="sv-SE" sz="2100" i="1" dirty="0">
                <a:solidFill>
                  <a:srgbClr val="666666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Lärdomarna från piloten ligger till grund för GPM-I 5.0</a:t>
            </a:r>
            <a:endParaRPr lang="en-US" sz="2100" i="1" dirty="0">
              <a:solidFill>
                <a:srgbClr val="666666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>
            <a:extLst>
              <a:ext uri="{FF2B5EF4-FFF2-40B4-BE49-F238E27FC236}">
                <a16:creationId xmlns:a16="http://schemas.microsoft.com/office/drawing/2014/main" id="{DFF3BFBE-2537-4DA5-8369-1439E9C2774A}"/>
              </a:ext>
            </a:extLst>
          </p:cNvPr>
          <p:cNvSpPr/>
          <p:nvPr/>
        </p:nvSpPr>
        <p:spPr>
          <a:xfrm>
            <a:off x="9271000" y="2590800"/>
            <a:ext cx="8331200" cy="4902200"/>
          </a:xfrm>
          <a:prstGeom prst="rect">
            <a:avLst/>
          </a:prstGeom>
          <a:solidFill>
            <a:srgbClr val="F5F7F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51089AE-716C-4111-A809-953819E243BA}"/>
              </a:ext>
            </a:extLst>
          </p:cNvPr>
          <p:cNvSpPr/>
          <p:nvPr/>
        </p:nvSpPr>
        <p:spPr>
          <a:xfrm>
            <a:off x="9271000" y="1879600"/>
            <a:ext cx="8331200" cy="711200"/>
          </a:xfrm>
          <a:prstGeom prst="rect">
            <a:avLst/>
          </a:prstGeom>
          <a:solidFill>
            <a:srgbClr val="1E276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F90C32B-38DD-4DB8-ADC4-6F6C3A5861DC}"/>
              </a:ext>
            </a:extLst>
          </p:cNvPr>
          <p:cNvSpPr/>
          <p:nvPr/>
        </p:nvSpPr>
        <p:spPr>
          <a:xfrm>
            <a:off x="685800" y="2590800"/>
            <a:ext cx="8331200" cy="4902200"/>
          </a:xfrm>
          <a:prstGeom prst="rect">
            <a:avLst/>
          </a:prstGeom>
          <a:solidFill>
            <a:srgbClr val="F5F7F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6A90BF0-3504-4751-AA4A-26EF7C01DCF1}"/>
              </a:ext>
            </a:extLst>
          </p:cNvPr>
          <p:cNvSpPr/>
          <p:nvPr/>
        </p:nvSpPr>
        <p:spPr>
          <a:xfrm>
            <a:off x="685800" y="1879600"/>
            <a:ext cx="8331200" cy="711200"/>
          </a:xfrm>
          <a:prstGeom prst="rect">
            <a:avLst/>
          </a:prstGeom>
          <a:solidFill>
            <a:srgbClr val="1E276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 noProof="1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85800" y="495300"/>
            <a:ext cx="1691640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9"/>
              </a:lnSpc>
            </a:pPr>
            <a:r>
              <a:rPr lang="sv-SE" sz="1425" noProof="1">
                <a:solidFill>
                  <a:srgbClr val="999999"/>
                </a:solidFill>
              </a:rPr>
              <a:t>FEASIBILITY-STUDIE — PSYKIATRI SYDVÄST, STOCKHOLM 2023–2024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904875"/>
            <a:ext cx="1446079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sv-SE" sz="4200" b="1" noProof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Pilotstudie i rutinvård: design och målgrupp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145000" y="9639300"/>
            <a:ext cx="457200" cy="304800"/>
            <a:chOff x="0" y="0"/>
            <a:chExt cx="60960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9600" cy="406400"/>
            </a:xfrm>
            <a:custGeom>
              <a:avLst/>
              <a:gdLst/>
              <a:ahLst/>
              <a:cxnLst/>
              <a:rect l="l" t="t" r="r" b="b"/>
              <a:pathLst>
                <a:path w="609600" h="406400">
                  <a:moveTo>
                    <a:pt x="0" y="0"/>
                  </a:moveTo>
                  <a:lnTo>
                    <a:pt x="609600" y="0"/>
                  </a:lnTo>
                  <a:lnTo>
                    <a:pt x="609600" y="406400"/>
                  </a:lnTo>
                  <a:lnTo>
                    <a:pt x="0" y="406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35535" r="-35535"/>
              </a:stretch>
            </a:blipFill>
          </p:spPr>
          <p:txBody>
            <a:bodyPr/>
            <a:lstStyle/>
            <a:p>
              <a:endParaRPr lang="sv-SE" noProof="1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09600" cy="434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620"/>
                </a:lnSpc>
              </a:pPr>
              <a:r>
                <a:rPr lang="sv-SE" sz="1350" noProof="1">
                  <a:solidFill>
                    <a:srgbClr val="CCCCC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6173450" y="8991600"/>
            <a:ext cx="1847850" cy="1028700"/>
            <a:chOff x="0" y="0"/>
            <a:chExt cx="2463800" cy="13716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463800" cy="1371600"/>
            </a:xfrm>
            <a:custGeom>
              <a:avLst/>
              <a:gdLst/>
              <a:ahLst/>
              <a:cxnLst/>
              <a:rect l="l" t="t" r="r" b="b"/>
              <a:pathLst>
                <a:path w="2463800" h="1371600">
                  <a:moveTo>
                    <a:pt x="0" y="0"/>
                  </a:moveTo>
                  <a:lnTo>
                    <a:pt x="2463800" y="0"/>
                  </a:lnTo>
                  <a:lnTo>
                    <a:pt x="24638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2" b="-172"/>
              </a:stretch>
            </a:blipFill>
          </p:spPr>
          <p:txBody>
            <a:bodyPr/>
            <a:lstStyle/>
            <a:p>
              <a:endParaRPr lang="sv-SE" noProof="1"/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371D614B-BCD3-4329-97CC-04D59881D5FB}"/>
              </a:ext>
            </a:extLst>
          </p:cNvPr>
          <p:cNvSpPr/>
          <p:nvPr/>
        </p:nvSpPr>
        <p:spPr>
          <a:xfrm>
            <a:off x="685800" y="1778000"/>
            <a:ext cx="16916400" cy="25400"/>
          </a:xfrm>
          <a:prstGeom prst="rect">
            <a:avLst/>
          </a:prstGeom>
          <a:solidFill>
            <a:srgbClr val="1E276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CCF43B06-321C-4F15-ADEC-E30B8B97B2CC}"/>
              </a:ext>
            </a:extLst>
          </p:cNvPr>
          <p:cNvSpPr txBox="1"/>
          <p:nvPr/>
        </p:nvSpPr>
        <p:spPr>
          <a:xfrm>
            <a:off x="1016000" y="20066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>
              <a:lnSpc>
                <a:spcPts val="2640"/>
              </a:lnSpc>
            </a:pPr>
            <a:r>
              <a:rPr lang="sv-SE" sz="2200" b="1" dirty="0">
                <a:solidFill>
                  <a:srgbClr val="FFFFFF"/>
                </a:solidFill>
                <a:latin typeface="Calibri (MS) Bold"/>
              </a:rPr>
              <a:t>Studiedesign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C56F06F-65CD-4823-9B69-F7AC7C014F1C}"/>
              </a:ext>
            </a:extLst>
          </p:cNvPr>
          <p:cNvSpPr txBox="1"/>
          <p:nvPr/>
        </p:nvSpPr>
        <p:spPr>
          <a:xfrm>
            <a:off x="9601200" y="2006600"/>
            <a:ext cx="76200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>
              <a:lnSpc>
                <a:spcPts val="2640"/>
              </a:lnSpc>
            </a:pPr>
            <a:r>
              <a:rPr lang="sv-SE" sz="2200" b="1" dirty="0">
                <a:solidFill>
                  <a:srgbClr val="FFFFFF"/>
                </a:solidFill>
                <a:latin typeface="Calibri (MS) Bold"/>
              </a:rPr>
              <a:t>Utfallsmått &amp; kliniska vägar in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5FA3940-2A69-4F4B-BA1B-20E185C4C4A4}"/>
              </a:ext>
            </a:extLst>
          </p:cNvPr>
          <p:cNvSpPr/>
          <p:nvPr/>
        </p:nvSpPr>
        <p:spPr>
          <a:xfrm>
            <a:off x="685800" y="3403600"/>
            <a:ext cx="8331200" cy="965200"/>
          </a:xfrm>
          <a:prstGeom prst="rect">
            <a:avLst/>
          </a:prstGeom>
          <a:solidFill>
            <a:srgbClr val="E8EDF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05765FF9-F306-4FAB-B355-BB7C651FDB88}"/>
              </a:ext>
            </a:extLst>
          </p:cNvPr>
          <p:cNvSpPr txBox="1"/>
          <p:nvPr/>
        </p:nvSpPr>
        <p:spPr>
          <a:xfrm>
            <a:off x="939800" y="2819400"/>
            <a:ext cx="254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b="1" dirty="0">
                <a:solidFill>
                  <a:srgbClr val="1E2761"/>
                </a:solidFill>
                <a:latin typeface="Calibri (MS) Bold"/>
              </a:rPr>
              <a:t>Design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0FF38DD-7301-4248-B61D-C8209429B675}"/>
              </a:ext>
            </a:extLst>
          </p:cNvPr>
          <p:cNvSpPr txBox="1"/>
          <p:nvPr/>
        </p:nvSpPr>
        <p:spPr>
          <a:xfrm>
            <a:off x="3683000" y="2819400"/>
            <a:ext cx="508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Naturalistisk öppen feasibility-studie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7C20E1E1-0EAE-420E-A91A-4C3ADE3E144F}"/>
              </a:ext>
            </a:extLst>
          </p:cNvPr>
          <p:cNvSpPr txBox="1"/>
          <p:nvPr/>
        </p:nvSpPr>
        <p:spPr>
          <a:xfrm>
            <a:off x="939800" y="3581400"/>
            <a:ext cx="254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b="1" dirty="0">
                <a:solidFill>
                  <a:srgbClr val="1E2761"/>
                </a:solidFill>
                <a:latin typeface="Calibri (MS) Bold"/>
              </a:rPr>
              <a:t>Setting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4F7FB0AD-D7AD-446F-9156-0AF4A385FE99}"/>
              </a:ext>
            </a:extLst>
          </p:cNvPr>
          <p:cNvSpPr txBox="1"/>
          <p:nvPr/>
        </p:nvSpPr>
        <p:spPr>
          <a:xfrm>
            <a:off x="3683000" y="3556000"/>
            <a:ext cx="5080000" cy="812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Öppenvårdspsykiatri, Psykiatri Sydväst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89BD003-B310-4CBB-B342-2C8BF75819AD}"/>
              </a:ext>
            </a:extLst>
          </p:cNvPr>
          <p:cNvSpPr/>
          <p:nvPr/>
        </p:nvSpPr>
        <p:spPr>
          <a:xfrm>
            <a:off x="685800" y="5207000"/>
            <a:ext cx="8331200" cy="711200"/>
          </a:xfrm>
          <a:prstGeom prst="rect">
            <a:avLst/>
          </a:prstGeom>
          <a:solidFill>
            <a:srgbClr val="E8EDF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6CF9240A-D76E-4DCC-9A70-896B8BCB7389}"/>
              </a:ext>
            </a:extLst>
          </p:cNvPr>
          <p:cNvSpPr txBox="1"/>
          <p:nvPr/>
        </p:nvSpPr>
        <p:spPr>
          <a:xfrm>
            <a:off x="939800" y="4597400"/>
            <a:ext cx="254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b="1" dirty="0">
                <a:solidFill>
                  <a:srgbClr val="1E2761"/>
                </a:solidFill>
                <a:latin typeface="Calibri (MS) Bold"/>
              </a:rPr>
              <a:t>Rekrytering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5561D45A-C67A-483E-8950-41D626C59A6E}"/>
              </a:ext>
            </a:extLst>
          </p:cNvPr>
          <p:cNvSpPr txBox="1"/>
          <p:nvPr/>
        </p:nvSpPr>
        <p:spPr>
          <a:xfrm>
            <a:off x="3683000" y="4597400"/>
            <a:ext cx="508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Aug 2023 – Dec 2024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03850941-661A-4656-A90F-266F5881B81B}"/>
              </a:ext>
            </a:extLst>
          </p:cNvPr>
          <p:cNvSpPr txBox="1"/>
          <p:nvPr/>
        </p:nvSpPr>
        <p:spPr>
          <a:xfrm>
            <a:off x="939800" y="5334000"/>
            <a:ext cx="254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b="1" dirty="0">
                <a:solidFill>
                  <a:srgbClr val="1E2761"/>
                </a:solidFill>
                <a:latin typeface="Calibri (MS) Bold"/>
              </a:rPr>
              <a:t>N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B65F9E4E-6D23-4163-8ED6-41036A8A02EC}"/>
              </a:ext>
            </a:extLst>
          </p:cNvPr>
          <p:cNvSpPr txBox="1"/>
          <p:nvPr/>
        </p:nvSpPr>
        <p:spPr>
          <a:xfrm>
            <a:off x="3683000" y="5334000"/>
            <a:ext cx="5080000" cy="457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131 erbjudna → 78 påbörjade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61CA84E2-EC95-4A6D-B11A-EF89E89A1A4C}"/>
              </a:ext>
            </a:extLst>
          </p:cNvPr>
          <p:cNvSpPr txBox="1"/>
          <p:nvPr/>
        </p:nvSpPr>
        <p:spPr>
          <a:xfrm>
            <a:off x="9652000" y="2844800"/>
            <a:ext cx="7569200" cy="381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b="1" dirty="0">
                <a:solidFill>
                  <a:srgbClr val="1E2761"/>
                </a:solidFill>
                <a:latin typeface="Calibri (MS) Bold"/>
              </a:rPr>
              <a:t>Kliniska vägar in i programmet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132722A3-8A5E-416E-A9E9-4F52294B8704}"/>
              </a:ext>
            </a:extLst>
          </p:cNvPr>
          <p:cNvSpPr txBox="1"/>
          <p:nvPr/>
        </p:nvSpPr>
        <p:spPr>
          <a:xfrm>
            <a:off x="9652000" y="3251200"/>
            <a:ext cx="7569200" cy="12192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Utredningsenheten</a:t>
            </a:r>
          </a:p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ADHD-/Neuropsykiatriprogrammet</a:t>
            </a:r>
          </a:p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Personlighetsprogrammet</a:t>
            </a:r>
          </a:p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Övriga vårdvägar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A7D33D15-19CB-443C-ABB6-D3FE74556689}"/>
              </a:ext>
            </a:extLst>
          </p:cNvPr>
          <p:cNvSpPr txBox="1"/>
          <p:nvPr/>
        </p:nvSpPr>
        <p:spPr>
          <a:xfrm>
            <a:off x="9652000" y="4724400"/>
            <a:ext cx="7569200" cy="381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b="1" dirty="0">
                <a:solidFill>
                  <a:srgbClr val="1E2761"/>
                </a:solidFill>
                <a:latin typeface="Calibri (MS) Bold"/>
              </a:rPr>
              <a:t>Primära genomförbarhetsutfall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4C8AEE66-2F11-43BA-9059-2211B2E4E4B0}"/>
              </a:ext>
            </a:extLst>
          </p:cNvPr>
          <p:cNvSpPr txBox="1"/>
          <p:nvPr/>
        </p:nvSpPr>
        <p:spPr>
          <a:xfrm>
            <a:off x="9601200" y="5130800"/>
            <a:ext cx="7569200" cy="812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Genomförande och fullföljande</a:t>
            </a:r>
          </a:p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Acceptabilitet (CSQ-8)</a:t>
            </a:r>
          </a:p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Negativa effekter (NEQ)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B8DB7B40-2676-4FF9-AB78-0D18BE18866C}"/>
              </a:ext>
            </a:extLst>
          </p:cNvPr>
          <p:cNvSpPr txBox="1"/>
          <p:nvPr/>
        </p:nvSpPr>
        <p:spPr>
          <a:xfrm>
            <a:off x="9652000" y="6197600"/>
            <a:ext cx="7569200" cy="381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lnSpc>
                <a:spcPts val="2160"/>
              </a:lnSpc>
            </a:pPr>
            <a:r>
              <a:rPr lang="sv-SE" sz="2000" b="1" dirty="0">
                <a:solidFill>
                  <a:srgbClr val="1E2761"/>
                </a:solidFill>
                <a:latin typeface="Calibri (MS) Bold"/>
              </a:rPr>
              <a:t>Sekundära utfallsmått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F95F6C9C-E9BB-4AC2-A606-5A9428BB9556}"/>
              </a:ext>
            </a:extLst>
          </p:cNvPr>
          <p:cNvSpPr txBox="1"/>
          <p:nvPr/>
        </p:nvSpPr>
        <p:spPr>
          <a:xfrm>
            <a:off x="9652000" y="6604000"/>
            <a:ext cx="7569200" cy="8128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CORE-10 veckovis (mixed-effects model)</a:t>
            </a:r>
          </a:p>
          <a:p>
            <a:pPr marL="228600" indent="-228600" algn="l">
              <a:lnSpc>
                <a:spcPts val="2280"/>
              </a:lnSpc>
              <a:buFont typeface="Arial"/>
              <a:buChar char="·"/>
            </a:pPr>
            <a:r>
              <a:rPr lang="sv-SE" sz="2000" dirty="0">
                <a:solidFill>
                  <a:srgbClr val="222222"/>
                </a:solidFill>
                <a:latin typeface="Calibri (MS)"/>
              </a:rPr>
              <a:t>Pre/post-mått (DERS, PHQ-9, GAD-7, WHODAS)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F597B468-6D4C-41FB-89CE-D5AC6FDE93B6}"/>
              </a:ext>
            </a:extLst>
          </p:cNvPr>
          <p:cNvSpPr/>
          <p:nvPr/>
        </p:nvSpPr>
        <p:spPr>
          <a:xfrm>
            <a:off x="9652000" y="4597400"/>
            <a:ext cx="7620000" cy="12700"/>
          </a:xfrm>
          <a:prstGeom prst="rect">
            <a:avLst/>
          </a:prstGeom>
          <a:solidFill>
            <a:srgbClr val="D9DEE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F255129F-EDE1-4016-9B12-E32B2CC22E09}"/>
              </a:ext>
            </a:extLst>
          </p:cNvPr>
          <p:cNvSpPr/>
          <p:nvPr/>
        </p:nvSpPr>
        <p:spPr>
          <a:xfrm>
            <a:off x="9652000" y="6070600"/>
            <a:ext cx="7620000" cy="12700"/>
          </a:xfrm>
          <a:prstGeom prst="rect">
            <a:avLst/>
          </a:prstGeom>
          <a:solidFill>
            <a:srgbClr val="D9DEE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4E14100-58C0-40E9-98C6-0833EFB82267}"/>
              </a:ext>
            </a:extLst>
          </p:cNvPr>
          <p:cNvSpPr/>
          <p:nvPr/>
        </p:nvSpPr>
        <p:spPr>
          <a:xfrm>
            <a:off x="685800" y="7874000"/>
            <a:ext cx="16916400" cy="2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C8D319B0-E2F6-42CB-99D0-137417875293}"/>
              </a:ext>
            </a:extLst>
          </p:cNvPr>
          <p:cNvSpPr txBox="1"/>
          <p:nvPr/>
        </p:nvSpPr>
        <p:spPr>
          <a:xfrm>
            <a:off x="685800" y="8026400"/>
            <a:ext cx="169164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sv-SE" sz="1800" b="1" spc="300" dirty="0">
                <a:solidFill>
                  <a:srgbClr val="1E2761"/>
                </a:solidFill>
                <a:latin typeface="Calibri (MS) Bold"/>
              </a:rPr>
              <a:t>DIAGNOSTISKA GRUPPER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92D458-9009-49ED-8668-3B0FCBD96EF7}"/>
              </a:ext>
            </a:extLst>
          </p:cNvPr>
          <p:cNvSpPr/>
          <p:nvPr/>
        </p:nvSpPr>
        <p:spPr>
          <a:xfrm>
            <a:off x="685800" y="8534400"/>
            <a:ext cx="50038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A241BBB4-8921-47EE-9B36-16638C034B29}"/>
              </a:ext>
            </a:extLst>
          </p:cNvPr>
          <p:cNvSpPr txBox="1"/>
          <p:nvPr/>
        </p:nvSpPr>
        <p:spPr>
          <a:xfrm>
            <a:off x="914400" y="8661400"/>
            <a:ext cx="4622800" cy="3986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sv-SE" sz="2800" b="1" dirty="0">
                <a:solidFill>
                  <a:srgbClr val="1E2761"/>
                </a:solidFill>
                <a:latin typeface="Calibri (MS) Bold"/>
              </a:rPr>
              <a:t>Personlighetssyndrom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69DEC92A-F35C-4E34-A3A1-370F78C6DE46}"/>
              </a:ext>
            </a:extLst>
          </p:cNvPr>
          <p:cNvSpPr txBox="1"/>
          <p:nvPr/>
        </p:nvSpPr>
        <p:spPr>
          <a:xfrm>
            <a:off x="4546600" y="8661400"/>
            <a:ext cx="914400" cy="127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endParaRPr lang="sv-SE"/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E0FAC047-2DE0-4D4A-AAA2-3CE0C54648A5}"/>
              </a:ext>
            </a:extLst>
          </p:cNvPr>
          <p:cNvSpPr txBox="1"/>
          <p:nvPr/>
        </p:nvSpPr>
        <p:spPr>
          <a:xfrm>
            <a:off x="914400" y="9093200"/>
            <a:ext cx="4622800" cy="356316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sv-SE" sz="2400" i="1" dirty="0">
                <a:solidFill>
                  <a:srgbClr val="555555"/>
                </a:solidFill>
                <a:latin typeface="Calibri (MS) Italics"/>
              </a:rPr>
              <a:t>ICD-11-personlighetsdiagnos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18CF8647-EA22-4C96-B7BC-CC7E67B05F83}"/>
              </a:ext>
            </a:extLst>
          </p:cNvPr>
          <p:cNvSpPr/>
          <p:nvPr/>
        </p:nvSpPr>
        <p:spPr>
          <a:xfrm>
            <a:off x="5842000" y="8534400"/>
            <a:ext cx="50038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797C8533-C782-457B-9782-558804DE6D1C}"/>
              </a:ext>
            </a:extLst>
          </p:cNvPr>
          <p:cNvSpPr txBox="1"/>
          <p:nvPr/>
        </p:nvSpPr>
        <p:spPr>
          <a:xfrm>
            <a:off x="6070600" y="8661400"/>
            <a:ext cx="4622800" cy="3986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sv-SE" sz="2800" b="1" dirty="0">
                <a:solidFill>
                  <a:srgbClr val="1E2761"/>
                </a:solidFill>
                <a:latin typeface="Calibri (MS) Bold"/>
              </a:rPr>
              <a:t>Personlighetsproblem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52A01845-81DB-4D87-BD40-12FD7D7BEAB7}"/>
              </a:ext>
            </a:extLst>
          </p:cNvPr>
          <p:cNvSpPr txBox="1"/>
          <p:nvPr/>
        </p:nvSpPr>
        <p:spPr>
          <a:xfrm>
            <a:off x="9702800" y="8661400"/>
            <a:ext cx="914400" cy="127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endParaRPr lang="sv-SE"/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FA5CEEE7-CEA8-4335-8735-071606A8BA70}"/>
              </a:ext>
            </a:extLst>
          </p:cNvPr>
          <p:cNvSpPr txBox="1"/>
          <p:nvPr/>
        </p:nvSpPr>
        <p:spPr>
          <a:xfrm>
            <a:off x="6070600" y="9093200"/>
            <a:ext cx="4622800" cy="356316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sv-SE" sz="2400" i="1" dirty="0">
                <a:solidFill>
                  <a:srgbClr val="555555"/>
                </a:solidFill>
                <a:latin typeface="Calibri (MS) Italics"/>
              </a:rPr>
              <a:t>Subtröskel / samsjuklighet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77263989-C9C9-4063-AD06-F40B7C61874B}"/>
              </a:ext>
            </a:extLst>
          </p:cNvPr>
          <p:cNvSpPr/>
          <p:nvPr/>
        </p:nvSpPr>
        <p:spPr>
          <a:xfrm>
            <a:off x="10998200" y="8534400"/>
            <a:ext cx="50038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9881E5D6-CCC6-4916-9DC6-308971942201}"/>
              </a:ext>
            </a:extLst>
          </p:cNvPr>
          <p:cNvSpPr txBox="1"/>
          <p:nvPr/>
        </p:nvSpPr>
        <p:spPr>
          <a:xfrm>
            <a:off x="11226800" y="8661400"/>
            <a:ext cx="4622800" cy="3986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sv-SE" sz="2800" b="1" dirty="0">
                <a:solidFill>
                  <a:srgbClr val="1E2761"/>
                </a:solidFill>
                <a:latin typeface="Calibri (MS) Bold"/>
              </a:rPr>
              <a:t>Närliggande problem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57A793CC-6D94-43EA-AFB8-647EF3723DF4}"/>
              </a:ext>
            </a:extLst>
          </p:cNvPr>
          <p:cNvSpPr txBox="1"/>
          <p:nvPr/>
        </p:nvSpPr>
        <p:spPr>
          <a:xfrm>
            <a:off x="14859000" y="8661400"/>
            <a:ext cx="914400" cy="127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endParaRPr lang="sv-SE"/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D9F58ABD-400B-4A0B-BCB6-3D2385386B2F}"/>
              </a:ext>
            </a:extLst>
          </p:cNvPr>
          <p:cNvSpPr txBox="1"/>
          <p:nvPr/>
        </p:nvSpPr>
        <p:spPr>
          <a:xfrm>
            <a:off x="11226800" y="9093200"/>
            <a:ext cx="4622800" cy="356316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sv-SE" sz="2400" i="1" dirty="0">
                <a:solidFill>
                  <a:srgbClr val="555555"/>
                </a:solidFill>
                <a:latin typeface="Calibri (MS) Italics"/>
              </a:rPr>
              <a:t>Känsloreglering, ADHD-överlapp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C137E5BD-DF9F-4972-8397-1797CAD325B7}"/>
              </a:ext>
            </a:extLst>
          </p:cNvPr>
          <p:cNvSpPr/>
          <p:nvPr/>
        </p:nvSpPr>
        <p:spPr>
          <a:xfrm>
            <a:off x="685800" y="9779000"/>
            <a:ext cx="16916400" cy="127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A8F9F8E2-98DB-4B23-A461-51F66A626809}"/>
              </a:ext>
            </a:extLst>
          </p:cNvPr>
          <p:cNvSpPr txBox="1"/>
          <p:nvPr/>
        </p:nvSpPr>
        <p:spPr>
          <a:xfrm>
            <a:off x="1524000" y="9808029"/>
            <a:ext cx="15240000" cy="406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sv-SE" sz="2200" i="1" dirty="0">
                <a:solidFill>
                  <a:srgbClr val="555555"/>
                </a:solidFill>
                <a:latin typeface="Calibri (MS) Italics"/>
              </a:rPr>
              <a:t>Naturalistisk öppen feasibility-studie  ·  Psykiatri Sydväst  ·  N = 78 påbörjade</a:t>
            </a:r>
          </a:p>
        </p:txBody>
      </p:sp>
    </p:spTree>
    <p:extLst>
      <p:ext uri="{BB962C8B-B14F-4D97-AF65-F5344CB8AC3E}">
        <p14:creationId xmlns:p14="http://schemas.microsoft.com/office/powerpoint/2010/main" val="67497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</p:grpSp>
      <p:sp>
        <p:nvSpPr>
          <p:cNvPr id="4" name="TextBox 4"/>
          <p:cNvSpPr txBox="1"/>
          <p:nvPr/>
        </p:nvSpPr>
        <p:spPr>
          <a:xfrm>
            <a:off x="514350" y="361950"/>
            <a:ext cx="12287250" cy="90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sv-SE" sz="4200" b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Resultat</a:t>
            </a:r>
          </a:p>
          <a:p>
            <a:pPr algn="l">
              <a:lnSpc>
                <a:spcPts val="2700"/>
              </a:lnSpc>
            </a:pPr>
            <a:r>
              <a:rPr lang="sv-SE" sz="2100" i="1" spc="54">
                <a:solidFill>
                  <a:srgbClr val="555555"/>
                </a:solidFill>
                <a:latin typeface="Calibri Italic"/>
                <a:ea typeface="Calibri Italic"/>
                <a:cs typeface="Calibri Italic"/>
                <a:sym typeface="Calibri Italic"/>
              </a:rPr>
              <a:t>Acceptabilitet, genomförande och explorativa utfall per diagnostisk grupp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173450" y="9220200"/>
            <a:ext cx="1847850" cy="1028700"/>
            <a:chOff x="0" y="0"/>
            <a:chExt cx="2463800" cy="1371600"/>
          </a:xfrm>
        </p:grpSpPr>
      </p:grpSp>
      <p:sp>
        <p:nvSpPr>
          <p:cNvPr id="400" name="Auto400"/>
          <p:cNvSpPr txBox="1"/>
          <p:nvPr/>
        </p:nvSpPr>
        <p:spPr>
          <a:xfrm>
            <a:off x="520700" y="1651000"/>
            <a:ext cx="12687300" cy="4064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400"/>
              </a:lnSpc>
            </a:pPr>
            <a:r>
              <a:rPr lang="sv-SE" sz="2000" b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Tabell 1.  </a:t>
            </a:r>
            <a:r>
              <a:rPr lang="sv-SE" sz="1800" i="1">
                <a:solidFill>
                  <a:srgbClr val="555555"/>
                </a:solidFill>
                <a:latin typeface="Georgia Italic"/>
                <a:ea typeface="Georgia Italic"/>
                <a:cs typeface="Georgia Italic"/>
                <a:sym typeface="Georgia Italic"/>
              </a:rPr>
              <a:t>Acceptabilitet och genomförande</a:t>
            </a:r>
          </a:p>
        </p:txBody>
      </p:sp>
      <p:cxnSp>
        <p:nvCxnSpPr>
          <p:cNvPr id="401" name="Line401"/>
          <p:cNvCxnSpPr/>
          <p:nvPr/>
        </p:nvCxnSpPr>
        <p:spPr>
          <a:xfrm>
            <a:off x="520700" y="2133600"/>
            <a:ext cx="12687300" cy="0"/>
          </a:xfrm>
          <a:prstGeom prst="line">
            <a:avLst/>
          </a:prstGeom>
          <a:ln w="15875">
            <a:solidFill>
              <a:srgbClr val="1E2761"/>
            </a:solidFill>
          </a:ln>
        </p:spPr>
      </p:cxnSp>
      <p:sp>
        <p:nvSpPr>
          <p:cNvPr id="402" name="Auto402"/>
          <p:cNvSpPr txBox="1"/>
          <p:nvPr/>
        </p:nvSpPr>
        <p:spPr>
          <a:xfrm>
            <a:off x="596900" y="2260600"/>
            <a:ext cx="889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Mått</a:t>
            </a:r>
          </a:p>
        </p:txBody>
      </p:sp>
      <p:sp>
        <p:nvSpPr>
          <p:cNvPr id="403" name="Auto403"/>
          <p:cNvSpPr txBox="1"/>
          <p:nvPr/>
        </p:nvSpPr>
        <p:spPr>
          <a:xfrm>
            <a:off x="9652000" y="2260600"/>
            <a:ext cx="127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1900"/>
              </a:lnSpc>
            </a:pPr>
            <a:r>
              <a:rPr lang="sv-SE" sz="1500" b="1" i="1">
                <a:solidFill>
                  <a:srgbClr val="2C2C2C"/>
                </a:solidFill>
                <a:latin typeface="Georgia Bold Italic"/>
                <a:ea typeface="Georgia Bold Italic"/>
                <a:cs typeface="Georgia Bold Italic"/>
                <a:sym typeface="Georgia Bold Italic"/>
              </a:rPr>
              <a:t>n</a:t>
            </a:r>
          </a:p>
        </p:txBody>
      </p:sp>
      <p:sp>
        <p:nvSpPr>
          <p:cNvPr id="404" name="Auto404"/>
          <p:cNvSpPr txBox="1"/>
          <p:nvPr/>
        </p:nvSpPr>
        <p:spPr>
          <a:xfrm>
            <a:off x="11049000" y="2260600"/>
            <a:ext cx="2032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%</a:t>
            </a:r>
          </a:p>
        </p:txBody>
      </p:sp>
      <p:cxnSp>
        <p:nvCxnSpPr>
          <p:cNvPr id="405" name="Line405"/>
          <p:cNvCxnSpPr/>
          <p:nvPr/>
        </p:nvCxnSpPr>
        <p:spPr>
          <a:xfrm>
            <a:off x="520700" y="2667000"/>
            <a:ext cx="12687300" cy="0"/>
          </a:xfrm>
          <a:prstGeom prst="line">
            <a:avLst/>
          </a:prstGeom>
          <a:ln w="9525">
            <a:solidFill>
              <a:srgbClr val="1E2761"/>
            </a:solidFill>
          </a:ln>
        </p:spPr>
      </p:cxnSp>
      <p:sp>
        <p:nvSpPr>
          <p:cNvPr id="406" name="Auto406"/>
          <p:cNvSpPr txBox="1"/>
          <p:nvPr/>
        </p:nvSpPr>
        <p:spPr>
          <a:xfrm>
            <a:off x="596900" y="2794000"/>
            <a:ext cx="889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 dirty="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Påbörjade programmet (≥ 1 modul)</a:t>
            </a:r>
          </a:p>
        </p:txBody>
      </p:sp>
      <p:sp>
        <p:nvSpPr>
          <p:cNvPr id="407" name="Auto407"/>
          <p:cNvSpPr txBox="1"/>
          <p:nvPr/>
        </p:nvSpPr>
        <p:spPr>
          <a:xfrm>
            <a:off x="9652000" y="2794000"/>
            <a:ext cx="127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78</a:t>
            </a:r>
          </a:p>
        </p:txBody>
      </p:sp>
      <p:sp>
        <p:nvSpPr>
          <p:cNvPr id="408" name="Auto408"/>
          <p:cNvSpPr txBox="1"/>
          <p:nvPr/>
        </p:nvSpPr>
        <p:spPr>
          <a:xfrm>
            <a:off x="11049000" y="2794000"/>
            <a:ext cx="2032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59,5</a:t>
            </a:r>
          </a:p>
        </p:txBody>
      </p:sp>
      <p:sp>
        <p:nvSpPr>
          <p:cNvPr id="409" name="Auto409"/>
          <p:cNvSpPr txBox="1"/>
          <p:nvPr/>
        </p:nvSpPr>
        <p:spPr>
          <a:xfrm>
            <a:off x="596900" y="3213100"/>
            <a:ext cx="889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Standardprogram fullföljt (M 1–2)</a:t>
            </a:r>
          </a:p>
        </p:txBody>
      </p:sp>
      <p:sp>
        <p:nvSpPr>
          <p:cNvPr id="410" name="Auto410"/>
          <p:cNvSpPr txBox="1"/>
          <p:nvPr/>
        </p:nvSpPr>
        <p:spPr>
          <a:xfrm>
            <a:off x="9652000" y="3213100"/>
            <a:ext cx="127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 dirty="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40</a:t>
            </a:r>
          </a:p>
        </p:txBody>
      </p:sp>
      <p:sp>
        <p:nvSpPr>
          <p:cNvPr id="411" name="Auto411"/>
          <p:cNvSpPr txBox="1"/>
          <p:nvPr/>
        </p:nvSpPr>
        <p:spPr>
          <a:xfrm>
            <a:off x="11049000" y="3213100"/>
            <a:ext cx="2032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51,3</a:t>
            </a:r>
          </a:p>
        </p:txBody>
      </p:sp>
      <p:sp>
        <p:nvSpPr>
          <p:cNvPr id="412" name="Auto412"/>
          <p:cNvSpPr txBox="1"/>
          <p:nvPr/>
        </p:nvSpPr>
        <p:spPr>
          <a:xfrm>
            <a:off x="596900" y="3632200"/>
            <a:ext cx="889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 dirty="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Alla moduler fullföljda (1–6)</a:t>
            </a:r>
          </a:p>
        </p:txBody>
      </p:sp>
      <p:sp>
        <p:nvSpPr>
          <p:cNvPr id="413" name="Auto413"/>
          <p:cNvSpPr txBox="1"/>
          <p:nvPr/>
        </p:nvSpPr>
        <p:spPr>
          <a:xfrm>
            <a:off x="9652000" y="3632200"/>
            <a:ext cx="127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 dirty="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13</a:t>
            </a:r>
          </a:p>
        </p:txBody>
      </p:sp>
      <p:sp>
        <p:nvSpPr>
          <p:cNvPr id="414" name="Auto414"/>
          <p:cNvSpPr txBox="1"/>
          <p:nvPr/>
        </p:nvSpPr>
        <p:spPr>
          <a:xfrm>
            <a:off x="11049000" y="3632200"/>
            <a:ext cx="2032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16,7</a:t>
            </a:r>
          </a:p>
        </p:txBody>
      </p:sp>
      <p:sp>
        <p:nvSpPr>
          <p:cNvPr id="415" name="Auto415"/>
          <p:cNvSpPr txBox="1"/>
          <p:nvPr/>
        </p:nvSpPr>
        <p:spPr>
          <a:xfrm>
            <a:off x="596900" y="4051300"/>
            <a:ext cx="889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CSQ-8 nöjdhet</a:t>
            </a:r>
          </a:p>
        </p:txBody>
      </p:sp>
      <p:sp>
        <p:nvSpPr>
          <p:cNvPr id="416" name="Auto416"/>
          <p:cNvSpPr txBox="1"/>
          <p:nvPr/>
        </p:nvSpPr>
        <p:spPr>
          <a:xfrm>
            <a:off x="9652000" y="4051300"/>
            <a:ext cx="127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28</a:t>
            </a:r>
          </a:p>
        </p:txBody>
      </p:sp>
      <p:sp>
        <p:nvSpPr>
          <p:cNvPr id="417" name="Auto417"/>
          <p:cNvSpPr txBox="1"/>
          <p:nvPr/>
        </p:nvSpPr>
        <p:spPr>
          <a:xfrm>
            <a:off x="11049000" y="4051300"/>
            <a:ext cx="2032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85,7</a:t>
            </a:r>
          </a:p>
        </p:txBody>
      </p:sp>
      <p:sp>
        <p:nvSpPr>
          <p:cNvPr id="418" name="Auto418"/>
          <p:cNvSpPr txBox="1"/>
          <p:nvPr/>
        </p:nvSpPr>
        <p:spPr>
          <a:xfrm>
            <a:off x="596900" y="4470400"/>
            <a:ext cx="889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Villig att återvända</a:t>
            </a:r>
          </a:p>
        </p:txBody>
      </p:sp>
      <p:sp>
        <p:nvSpPr>
          <p:cNvPr id="419" name="Auto419"/>
          <p:cNvSpPr txBox="1"/>
          <p:nvPr/>
        </p:nvSpPr>
        <p:spPr>
          <a:xfrm>
            <a:off x="9652000" y="4470400"/>
            <a:ext cx="127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28</a:t>
            </a:r>
          </a:p>
        </p:txBody>
      </p:sp>
      <p:sp>
        <p:nvSpPr>
          <p:cNvPr id="420" name="Auto420"/>
          <p:cNvSpPr txBox="1"/>
          <p:nvPr/>
        </p:nvSpPr>
        <p:spPr>
          <a:xfrm>
            <a:off x="11049000" y="4470400"/>
            <a:ext cx="2032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78,6</a:t>
            </a:r>
          </a:p>
        </p:txBody>
      </p:sp>
      <p:sp>
        <p:nvSpPr>
          <p:cNvPr id="421" name="Auto421"/>
          <p:cNvSpPr txBox="1"/>
          <p:nvPr/>
        </p:nvSpPr>
        <p:spPr>
          <a:xfrm>
            <a:off x="596900" y="4889500"/>
            <a:ext cx="889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Hjälpte hantera mer effektivt</a:t>
            </a:r>
          </a:p>
        </p:txBody>
      </p:sp>
      <p:sp>
        <p:nvSpPr>
          <p:cNvPr id="422" name="Auto422"/>
          <p:cNvSpPr txBox="1"/>
          <p:nvPr/>
        </p:nvSpPr>
        <p:spPr>
          <a:xfrm>
            <a:off x="9652000" y="4889500"/>
            <a:ext cx="127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28</a:t>
            </a:r>
          </a:p>
        </p:txBody>
      </p:sp>
      <p:sp>
        <p:nvSpPr>
          <p:cNvPr id="423" name="Auto423"/>
          <p:cNvSpPr txBox="1"/>
          <p:nvPr/>
        </p:nvSpPr>
        <p:spPr>
          <a:xfrm>
            <a:off x="11049000" y="4889500"/>
            <a:ext cx="2032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67,9</a:t>
            </a:r>
          </a:p>
        </p:txBody>
      </p:sp>
      <p:sp>
        <p:nvSpPr>
          <p:cNvPr id="424" name="Auto424"/>
          <p:cNvSpPr txBox="1"/>
          <p:nvPr/>
        </p:nvSpPr>
        <p:spPr>
          <a:xfrm>
            <a:off x="596900" y="5308600"/>
            <a:ext cx="889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 dirty="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≥ 1 negativ effekt (NEQ)</a:t>
            </a:r>
          </a:p>
        </p:txBody>
      </p:sp>
      <p:sp>
        <p:nvSpPr>
          <p:cNvPr id="425" name="Auto425"/>
          <p:cNvSpPr txBox="1"/>
          <p:nvPr/>
        </p:nvSpPr>
        <p:spPr>
          <a:xfrm>
            <a:off x="9652000" y="5308600"/>
            <a:ext cx="1270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 dirty="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25</a:t>
            </a:r>
          </a:p>
        </p:txBody>
      </p:sp>
      <p:sp>
        <p:nvSpPr>
          <p:cNvPr id="426" name="Auto426"/>
          <p:cNvSpPr txBox="1"/>
          <p:nvPr/>
        </p:nvSpPr>
        <p:spPr>
          <a:xfrm>
            <a:off x="11049000" y="5308600"/>
            <a:ext cx="2032000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32,1</a:t>
            </a:r>
          </a:p>
        </p:txBody>
      </p:sp>
      <p:cxnSp>
        <p:nvCxnSpPr>
          <p:cNvPr id="427" name="Line427"/>
          <p:cNvCxnSpPr/>
          <p:nvPr/>
        </p:nvCxnSpPr>
        <p:spPr>
          <a:xfrm>
            <a:off x="520700" y="5778500"/>
            <a:ext cx="12687300" cy="0"/>
          </a:xfrm>
          <a:prstGeom prst="line">
            <a:avLst/>
          </a:prstGeom>
          <a:ln w="15875">
            <a:solidFill>
              <a:srgbClr val="1E2761"/>
            </a:solidFill>
          </a:ln>
        </p:spPr>
      </p:cxnSp>
      <p:sp>
        <p:nvSpPr>
          <p:cNvPr id="428" name="Auto428"/>
          <p:cNvSpPr txBox="1"/>
          <p:nvPr/>
        </p:nvSpPr>
        <p:spPr>
          <a:xfrm>
            <a:off x="520700" y="5880100"/>
            <a:ext cx="12687300" cy="381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1850"/>
              </a:lnSpc>
            </a:pPr>
            <a:r>
              <a:rPr lang="sv-SE" sz="1300" i="1" dirty="0">
                <a:solidFill>
                  <a:srgbClr val="555555"/>
                </a:solidFill>
                <a:latin typeface="Georgia Italic"/>
                <a:ea typeface="Georgia Italic"/>
                <a:cs typeface="Georgia Italic"/>
                <a:sym typeface="Georgia Italic"/>
              </a:rPr>
              <a:t>Not. Procent avser andel av 78 påbörjade, om inget annat anges. Påbörjade programmet avser 78/131 erbjudna. CSQ-8: n = 28 svarande. NEQ: n = 27 svarande; 25 rapporterade ≥1 negativ effekt.</a:t>
            </a:r>
            <a:endParaRPr lang="sv-SE" sz="1300" dirty="0">
              <a:solidFill>
                <a:srgbClr val="55555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0" name="T2_600"/>
          <p:cNvSpPr txBox="1"/>
          <p:nvPr/>
        </p:nvSpPr>
        <p:spPr>
          <a:xfrm>
            <a:off x="389422" y="6667500"/>
            <a:ext cx="12805745" cy="2857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400"/>
              </a:lnSpc>
            </a:pPr>
            <a:r>
              <a:rPr lang="sv-SE" sz="2000" b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Tabell 2.  </a:t>
            </a:r>
            <a:r>
              <a:rPr lang="sv-SE" sz="1800" i="1">
                <a:solidFill>
                  <a:srgbClr val="555555"/>
                </a:solidFill>
                <a:latin typeface="Georgia Italic"/>
                <a:ea typeface="Georgia Italic"/>
                <a:cs typeface="Georgia Italic"/>
                <a:sym typeface="Georgia Italic"/>
              </a:rPr>
              <a:t>Explorativa pre → post-utfall per diagnostisk grupp</a:t>
            </a:r>
          </a:p>
        </p:txBody>
      </p:sp>
      <p:cxnSp>
        <p:nvCxnSpPr>
          <p:cNvPr id="601" name="T2L_601"/>
          <p:cNvCxnSpPr/>
          <p:nvPr/>
        </p:nvCxnSpPr>
        <p:spPr>
          <a:xfrm>
            <a:off x="389422" y="7073900"/>
            <a:ext cx="12805745" cy="0"/>
          </a:xfrm>
          <a:prstGeom prst="line">
            <a:avLst/>
          </a:prstGeom>
          <a:ln w="12700">
            <a:solidFill>
              <a:srgbClr val="1E2761"/>
            </a:solidFill>
          </a:ln>
        </p:spPr>
      </p:cxnSp>
      <p:sp>
        <p:nvSpPr>
          <p:cNvPr id="602" name="T2_602"/>
          <p:cNvSpPr txBox="1"/>
          <p:nvPr/>
        </p:nvSpPr>
        <p:spPr>
          <a:xfrm>
            <a:off x="2159000" y="7200900"/>
            <a:ext cx="31877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PD-grupp (n = 9)</a:t>
            </a:r>
          </a:p>
        </p:txBody>
      </p:sp>
      <p:sp>
        <p:nvSpPr>
          <p:cNvPr id="603" name="T2_603"/>
          <p:cNvSpPr txBox="1"/>
          <p:nvPr/>
        </p:nvSpPr>
        <p:spPr>
          <a:xfrm>
            <a:off x="5778500" y="7200900"/>
            <a:ext cx="31877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PSP-grupp (n = 15)</a:t>
            </a:r>
          </a:p>
        </p:txBody>
      </p:sp>
      <p:sp>
        <p:nvSpPr>
          <p:cNvPr id="604" name="T2_604"/>
          <p:cNvSpPr txBox="1"/>
          <p:nvPr/>
        </p:nvSpPr>
        <p:spPr>
          <a:xfrm>
            <a:off x="9398000" y="7200900"/>
            <a:ext cx="31877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MDG-grupp (n = 22)</a:t>
            </a:r>
          </a:p>
        </p:txBody>
      </p:sp>
      <p:sp>
        <p:nvSpPr>
          <p:cNvPr id="605" name="T2_605"/>
          <p:cNvSpPr txBox="1"/>
          <p:nvPr/>
        </p:nvSpPr>
        <p:spPr>
          <a:xfrm>
            <a:off x="469900" y="7531100"/>
            <a:ext cx="16510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Mått</a:t>
            </a:r>
          </a:p>
        </p:txBody>
      </p:sp>
      <p:sp>
        <p:nvSpPr>
          <p:cNvPr id="606" name="T2_606"/>
          <p:cNvSpPr txBox="1"/>
          <p:nvPr/>
        </p:nvSpPr>
        <p:spPr>
          <a:xfrm>
            <a:off x="2159000" y="7531100"/>
            <a:ext cx="1079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Pre M</a:t>
            </a:r>
          </a:p>
        </p:txBody>
      </p:sp>
      <p:sp>
        <p:nvSpPr>
          <p:cNvPr id="607" name="T2_607"/>
          <p:cNvSpPr txBox="1"/>
          <p:nvPr/>
        </p:nvSpPr>
        <p:spPr>
          <a:xfrm>
            <a:off x="3340100" y="7531100"/>
            <a:ext cx="1079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Post M</a:t>
            </a:r>
          </a:p>
        </p:txBody>
      </p:sp>
      <p:sp>
        <p:nvSpPr>
          <p:cNvPr id="608" name="T2_608"/>
          <p:cNvSpPr txBox="1"/>
          <p:nvPr/>
        </p:nvSpPr>
        <p:spPr>
          <a:xfrm>
            <a:off x="4521200" y="7531100"/>
            <a:ext cx="825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 i="1">
                <a:solidFill>
                  <a:srgbClr val="2C2C2C"/>
                </a:solidFill>
                <a:latin typeface="Georgia Bold Italic"/>
                <a:ea typeface="Georgia Bold Italic"/>
                <a:cs typeface="Georgia Bold Italic"/>
                <a:sym typeface="Georgia Bold Italic"/>
              </a:rPr>
              <a:t>d</a:t>
            </a:r>
          </a:p>
        </p:txBody>
      </p:sp>
      <p:sp>
        <p:nvSpPr>
          <p:cNvPr id="609" name="T2_609"/>
          <p:cNvSpPr txBox="1"/>
          <p:nvPr/>
        </p:nvSpPr>
        <p:spPr>
          <a:xfrm>
            <a:off x="5778500" y="7531100"/>
            <a:ext cx="1079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Pre M</a:t>
            </a:r>
          </a:p>
        </p:txBody>
      </p:sp>
      <p:sp>
        <p:nvSpPr>
          <p:cNvPr id="610" name="T2_610"/>
          <p:cNvSpPr txBox="1"/>
          <p:nvPr/>
        </p:nvSpPr>
        <p:spPr>
          <a:xfrm>
            <a:off x="6959600" y="7531100"/>
            <a:ext cx="1079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Post M</a:t>
            </a:r>
          </a:p>
        </p:txBody>
      </p:sp>
      <p:sp>
        <p:nvSpPr>
          <p:cNvPr id="611" name="T2_611"/>
          <p:cNvSpPr txBox="1"/>
          <p:nvPr/>
        </p:nvSpPr>
        <p:spPr>
          <a:xfrm>
            <a:off x="8140700" y="7531100"/>
            <a:ext cx="825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 i="1">
                <a:solidFill>
                  <a:srgbClr val="2C2C2C"/>
                </a:solidFill>
                <a:latin typeface="Georgia Bold Italic"/>
                <a:ea typeface="Georgia Bold Italic"/>
                <a:cs typeface="Georgia Bold Italic"/>
                <a:sym typeface="Georgia Bold Italic"/>
              </a:rPr>
              <a:t>d</a:t>
            </a:r>
          </a:p>
        </p:txBody>
      </p:sp>
      <p:sp>
        <p:nvSpPr>
          <p:cNvPr id="612" name="T2_612"/>
          <p:cNvSpPr txBox="1"/>
          <p:nvPr/>
        </p:nvSpPr>
        <p:spPr>
          <a:xfrm>
            <a:off x="9398000" y="7531100"/>
            <a:ext cx="1079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Pre M</a:t>
            </a:r>
          </a:p>
        </p:txBody>
      </p:sp>
      <p:sp>
        <p:nvSpPr>
          <p:cNvPr id="613" name="T2_613"/>
          <p:cNvSpPr txBox="1"/>
          <p:nvPr/>
        </p:nvSpPr>
        <p:spPr>
          <a:xfrm>
            <a:off x="10579100" y="7531100"/>
            <a:ext cx="1079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Post M</a:t>
            </a:r>
          </a:p>
        </p:txBody>
      </p:sp>
      <p:sp>
        <p:nvSpPr>
          <p:cNvPr id="614" name="T2_614"/>
          <p:cNvSpPr txBox="1"/>
          <p:nvPr/>
        </p:nvSpPr>
        <p:spPr>
          <a:xfrm>
            <a:off x="11760200" y="7531100"/>
            <a:ext cx="825500" cy="20955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1900"/>
              </a:lnSpc>
            </a:pPr>
            <a:r>
              <a:rPr lang="sv-SE" sz="1500" b="1" i="1">
                <a:solidFill>
                  <a:srgbClr val="2C2C2C"/>
                </a:solidFill>
                <a:latin typeface="Georgia Bold Italic"/>
                <a:ea typeface="Georgia Bold Italic"/>
                <a:cs typeface="Georgia Bold Italic"/>
                <a:sym typeface="Georgia Bold Italic"/>
              </a:rPr>
              <a:t>d</a:t>
            </a:r>
          </a:p>
        </p:txBody>
      </p:sp>
      <p:cxnSp>
        <p:nvCxnSpPr>
          <p:cNvPr id="615" name="T2L_615"/>
          <p:cNvCxnSpPr/>
          <p:nvPr/>
        </p:nvCxnSpPr>
        <p:spPr>
          <a:xfrm>
            <a:off x="389422" y="7810500"/>
            <a:ext cx="12805745" cy="0"/>
          </a:xfrm>
          <a:prstGeom prst="line">
            <a:avLst/>
          </a:prstGeom>
          <a:ln w="6350">
            <a:solidFill>
              <a:srgbClr val="1E2761"/>
            </a:solidFill>
          </a:ln>
        </p:spPr>
      </p:cxnSp>
      <p:sp>
        <p:nvSpPr>
          <p:cNvPr id="616" name="T2_616"/>
          <p:cNvSpPr txBox="1"/>
          <p:nvPr/>
        </p:nvSpPr>
        <p:spPr>
          <a:xfrm>
            <a:off x="469900" y="7912100"/>
            <a:ext cx="16510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DERS-16</a:t>
            </a:r>
          </a:p>
        </p:txBody>
      </p:sp>
      <p:sp>
        <p:nvSpPr>
          <p:cNvPr id="617" name="T2_617"/>
          <p:cNvSpPr txBox="1"/>
          <p:nvPr/>
        </p:nvSpPr>
        <p:spPr>
          <a:xfrm>
            <a:off x="2159000" y="7912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53,67</a:t>
            </a:r>
          </a:p>
        </p:txBody>
      </p:sp>
      <p:sp>
        <p:nvSpPr>
          <p:cNvPr id="618" name="T2_618"/>
          <p:cNvSpPr txBox="1"/>
          <p:nvPr/>
        </p:nvSpPr>
        <p:spPr>
          <a:xfrm>
            <a:off x="3340100" y="7912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47,67</a:t>
            </a:r>
          </a:p>
        </p:txBody>
      </p:sp>
      <p:sp>
        <p:nvSpPr>
          <p:cNvPr id="619" name="T2_619"/>
          <p:cNvSpPr txBox="1"/>
          <p:nvPr/>
        </p:nvSpPr>
        <p:spPr>
          <a:xfrm>
            <a:off x="4521200" y="7912100"/>
            <a:ext cx="825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−0,58</a:t>
            </a:r>
          </a:p>
        </p:txBody>
      </p:sp>
      <p:sp>
        <p:nvSpPr>
          <p:cNvPr id="620" name="T2_620"/>
          <p:cNvSpPr txBox="1"/>
          <p:nvPr/>
        </p:nvSpPr>
        <p:spPr>
          <a:xfrm>
            <a:off x="5778500" y="7912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56,53</a:t>
            </a:r>
          </a:p>
        </p:txBody>
      </p:sp>
      <p:sp>
        <p:nvSpPr>
          <p:cNvPr id="621" name="T2_621"/>
          <p:cNvSpPr txBox="1"/>
          <p:nvPr/>
        </p:nvSpPr>
        <p:spPr>
          <a:xfrm>
            <a:off x="6959600" y="7912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52,33</a:t>
            </a:r>
          </a:p>
        </p:txBody>
      </p:sp>
      <p:sp>
        <p:nvSpPr>
          <p:cNvPr id="622" name="T2_622"/>
          <p:cNvSpPr txBox="1"/>
          <p:nvPr/>
        </p:nvSpPr>
        <p:spPr>
          <a:xfrm>
            <a:off x="8140700" y="7912100"/>
            <a:ext cx="825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−0,24</a:t>
            </a:r>
          </a:p>
        </p:txBody>
      </p:sp>
      <p:sp>
        <p:nvSpPr>
          <p:cNvPr id="623" name="T2_623"/>
          <p:cNvSpPr txBox="1"/>
          <p:nvPr/>
        </p:nvSpPr>
        <p:spPr>
          <a:xfrm>
            <a:off x="9398000" y="7912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52,86</a:t>
            </a:r>
          </a:p>
        </p:txBody>
      </p:sp>
      <p:sp>
        <p:nvSpPr>
          <p:cNvPr id="624" name="T2_624"/>
          <p:cNvSpPr txBox="1"/>
          <p:nvPr/>
        </p:nvSpPr>
        <p:spPr>
          <a:xfrm>
            <a:off x="10579100" y="7912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50,86</a:t>
            </a:r>
          </a:p>
        </p:txBody>
      </p:sp>
      <p:sp>
        <p:nvSpPr>
          <p:cNvPr id="625" name="T2_625"/>
          <p:cNvSpPr txBox="1"/>
          <p:nvPr/>
        </p:nvSpPr>
        <p:spPr>
          <a:xfrm>
            <a:off x="11760200" y="7912100"/>
            <a:ext cx="825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−0,13</a:t>
            </a:r>
          </a:p>
        </p:txBody>
      </p:sp>
      <p:sp>
        <p:nvSpPr>
          <p:cNvPr id="626" name="T2_626"/>
          <p:cNvSpPr txBox="1"/>
          <p:nvPr/>
        </p:nvSpPr>
        <p:spPr>
          <a:xfrm>
            <a:off x="469900" y="8420100"/>
            <a:ext cx="16510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BSL-23</a:t>
            </a:r>
          </a:p>
        </p:txBody>
      </p:sp>
      <p:sp>
        <p:nvSpPr>
          <p:cNvPr id="627" name="T2_627"/>
          <p:cNvSpPr txBox="1"/>
          <p:nvPr/>
        </p:nvSpPr>
        <p:spPr>
          <a:xfrm>
            <a:off x="2159000" y="8420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1,43</a:t>
            </a:r>
          </a:p>
        </p:txBody>
      </p:sp>
      <p:sp>
        <p:nvSpPr>
          <p:cNvPr id="628" name="T2_628"/>
          <p:cNvSpPr txBox="1"/>
          <p:nvPr/>
        </p:nvSpPr>
        <p:spPr>
          <a:xfrm>
            <a:off x="3340100" y="8420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1,27</a:t>
            </a:r>
          </a:p>
        </p:txBody>
      </p:sp>
      <p:sp>
        <p:nvSpPr>
          <p:cNvPr id="629" name="T2_629"/>
          <p:cNvSpPr txBox="1"/>
          <p:nvPr/>
        </p:nvSpPr>
        <p:spPr>
          <a:xfrm>
            <a:off x="4521200" y="8420100"/>
            <a:ext cx="825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−0,24</a:t>
            </a:r>
          </a:p>
        </p:txBody>
      </p:sp>
      <p:sp>
        <p:nvSpPr>
          <p:cNvPr id="630" name="T2_630"/>
          <p:cNvSpPr txBox="1"/>
          <p:nvPr/>
        </p:nvSpPr>
        <p:spPr>
          <a:xfrm>
            <a:off x="5778500" y="8420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 b="1">
                <a:solidFill>
                  <a:srgbClr val="2C2C2C"/>
                </a:solidFill>
                <a:latin typeface="Georgia Bold"/>
                <a:ea typeface="Georgia Bold"/>
                <a:cs typeface="Georgia Bold"/>
                <a:sym typeface="Georgia Bold"/>
              </a:rPr>
              <a:t>1,46</a:t>
            </a:r>
          </a:p>
        </p:txBody>
      </p:sp>
      <p:sp>
        <p:nvSpPr>
          <p:cNvPr id="631" name="T2_631"/>
          <p:cNvSpPr txBox="1"/>
          <p:nvPr/>
        </p:nvSpPr>
        <p:spPr>
          <a:xfrm>
            <a:off x="6959600" y="8420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1,25</a:t>
            </a:r>
          </a:p>
        </p:txBody>
      </p:sp>
      <p:sp>
        <p:nvSpPr>
          <p:cNvPr id="632" name="T2_632"/>
          <p:cNvSpPr txBox="1"/>
          <p:nvPr/>
        </p:nvSpPr>
        <p:spPr>
          <a:xfrm>
            <a:off x="8140700" y="8420100"/>
            <a:ext cx="825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−0,25</a:t>
            </a:r>
          </a:p>
        </p:txBody>
      </p:sp>
      <p:sp>
        <p:nvSpPr>
          <p:cNvPr id="633" name="T2_633"/>
          <p:cNvSpPr txBox="1"/>
          <p:nvPr/>
        </p:nvSpPr>
        <p:spPr>
          <a:xfrm>
            <a:off x="9398000" y="8420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1,46</a:t>
            </a:r>
          </a:p>
        </p:txBody>
      </p:sp>
      <p:sp>
        <p:nvSpPr>
          <p:cNvPr id="634" name="T2_634"/>
          <p:cNvSpPr txBox="1"/>
          <p:nvPr/>
        </p:nvSpPr>
        <p:spPr>
          <a:xfrm>
            <a:off x="10579100" y="8420100"/>
            <a:ext cx="1079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1,50</a:t>
            </a:r>
          </a:p>
        </p:txBody>
      </p:sp>
      <p:sp>
        <p:nvSpPr>
          <p:cNvPr id="635" name="T2_635"/>
          <p:cNvSpPr txBox="1"/>
          <p:nvPr/>
        </p:nvSpPr>
        <p:spPr>
          <a:xfrm>
            <a:off x="11760200" y="8420100"/>
            <a:ext cx="825500" cy="4318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2000"/>
              </a:lnSpc>
            </a:pPr>
            <a:r>
              <a:rPr lang="sv-SE" sz="1500">
                <a:solidFill>
                  <a:srgbClr val="2C2C2C"/>
                </a:solidFill>
                <a:latin typeface="Georgia"/>
                <a:ea typeface="Georgia"/>
                <a:cs typeface="Georgia"/>
                <a:sym typeface="Georgia"/>
              </a:rPr>
              <a:t>+0,05</a:t>
            </a:r>
          </a:p>
        </p:txBody>
      </p:sp>
      <p:cxnSp>
        <p:nvCxnSpPr>
          <p:cNvPr id="636" name="T2L_636"/>
          <p:cNvCxnSpPr/>
          <p:nvPr/>
        </p:nvCxnSpPr>
        <p:spPr>
          <a:xfrm>
            <a:off x="389422" y="8928100"/>
            <a:ext cx="12805745" cy="0"/>
          </a:xfrm>
          <a:prstGeom prst="line">
            <a:avLst/>
          </a:prstGeom>
          <a:ln w="12700">
            <a:solidFill>
              <a:srgbClr val="1E2761"/>
            </a:solidFill>
          </a:ln>
        </p:spPr>
      </p:cxnSp>
      <p:sp>
        <p:nvSpPr>
          <p:cNvPr id="637" name="T2_637"/>
          <p:cNvSpPr txBox="1"/>
          <p:nvPr/>
        </p:nvSpPr>
        <p:spPr>
          <a:xfrm>
            <a:off x="389422" y="9029700"/>
            <a:ext cx="12805745" cy="635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ts val="1850"/>
              </a:lnSpc>
            </a:pPr>
            <a:r>
              <a:rPr lang="sv-SE" sz="1300" i="1" dirty="0">
                <a:solidFill>
                  <a:srgbClr val="555555"/>
                </a:solidFill>
                <a:latin typeface="Georgia Italic"/>
                <a:ea typeface="Georgia Italic"/>
                <a:cs typeface="Georgia Italic"/>
                <a:sym typeface="Georgia Italic"/>
              </a:rPr>
              <a:t>Not. </a:t>
            </a:r>
            <a:r>
              <a:rPr lang="sv-SE" sz="1300" dirty="0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rPr>
              <a:t>Värden visas som M. </a:t>
            </a:r>
            <a:r>
              <a:rPr lang="sv-SE" sz="1300" i="1" dirty="0">
                <a:solidFill>
                  <a:srgbClr val="555555"/>
                </a:solidFill>
                <a:latin typeface="Georgia Italic"/>
                <a:ea typeface="Georgia Italic"/>
                <a:cs typeface="Georgia Italic"/>
                <a:sym typeface="Georgia Italic"/>
              </a:rPr>
              <a:t>d</a:t>
            </a:r>
            <a:r>
              <a:rPr lang="sv-SE" sz="1300" dirty="0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rPr>
              <a:t> = </a:t>
            </a:r>
            <a:r>
              <a:rPr lang="sv-SE" sz="1300" dirty="0" err="1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rPr>
              <a:t>Cohen's</a:t>
            </a:r>
            <a:r>
              <a:rPr lang="sv-SE" sz="1300" dirty="0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v-SE" sz="1300" i="1" dirty="0">
                <a:solidFill>
                  <a:srgbClr val="555555"/>
                </a:solidFill>
                <a:latin typeface="Georgia Italic"/>
                <a:ea typeface="Georgia Italic"/>
                <a:cs typeface="Georgia Italic"/>
                <a:sym typeface="Georgia Italic"/>
              </a:rPr>
              <a:t>d</a:t>
            </a:r>
            <a:r>
              <a:rPr lang="sv-SE" sz="1300" dirty="0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rPr>
              <a:t> (pre-</a:t>
            </a:r>
            <a:r>
              <a:rPr lang="sv-SE" sz="1300" i="1" dirty="0">
                <a:solidFill>
                  <a:srgbClr val="555555"/>
                </a:solidFill>
                <a:latin typeface="Georgia Italic"/>
                <a:ea typeface="Georgia Italic"/>
                <a:cs typeface="Georgia Italic"/>
                <a:sym typeface="Georgia Italic"/>
              </a:rPr>
              <a:t>SD</a:t>
            </a:r>
            <a:r>
              <a:rPr lang="sv-SE" sz="1300" dirty="0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rPr>
              <a:t>). Negativt </a:t>
            </a:r>
            <a:r>
              <a:rPr lang="sv-SE" sz="1300" i="1" dirty="0">
                <a:solidFill>
                  <a:srgbClr val="555555"/>
                </a:solidFill>
                <a:latin typeface="Georgia Italic"/>
                <a:ea typeface="Georgia Italic"/>
                <a:cs typeface="Georgia Italic"/>
                <a:sym typeface="Georgia Italic"/>
              </a:rPr>
              <a:t>d</a:t>
            </a:r>
            <a:r>
              <a:rPr lang="sv-SE" sz="1300" dirty="0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rPr>
              <a:t> = förbättring för båda måtten. PD = personlighetssyndrom, PSP = personlighetsproblem, MDG = blandad diagnosgrupp.</a:t>
            </a:r>
          </a:p>
        </p:txBody>
      </p:sp>
    </p:spTree>
    <p:extLst>
      <p:ext uri="{BB962C8B-B14F-4D97-AF65-F5344CB8AC3E}">
        <p14:creationId xmlns:p14="http://schemas.microsoft.com/office/powerpoint/2010/main" val="328624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 noProof="1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7236440" y="9732645"/>
            <a:ext cx="388620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sv-SE" sz="1650" noProof="1">
                <a:solidFill>
                  <a:srgbClr val="999999"/>
                </a:solidFill>
                <a:latin typeface="Calibri (MS)"/>
                <a:ea typeface="Calibri (MS)"/>
                <a:cs typeface="Calibri (MS)"/>
                <a:sym typeface="Calibri (MS)"/>
              </a:rPr>
              <a:t>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8688" y="2286000"/>
            <a:ext cx="1668780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sv-SE" sz="2250" i="1" noProof="1">
                <a:solidFill>
                  <a:srgbClr val="1E2761"/>
                </a:solidFill>
                <a:latin typeface="Georgia Italics"/>
                <a:ea typeface="Georgia Italics"/>
                <a:cs typeface="Georgia Italics"/>
                <a:sym typeface="Georgia Italics"/>
              </a:rPr>
              <a:t>Tre lärdomar från piloten: lättare, mer sammanhängande och mer skalbart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00100" y="2743200"/>
            <a:ext cx="16687800" cy="19050"/>
            <a:chOff x="0" y="0"/>
            <a:chExt cx="22250400" cy="2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250400" cy="25400"/>
            </a:xfrm>
            <a:custGeom>
              <a:avLst/>
              <a:gdLst/>
              <a:ahLst/>
              <a:cxnLst/>
              <a:rect l="l" t="t" r="r" b="b"/>
              <a:pathLst>
                <a:path w="22250400" h="25400">
                  <a:moveTo>
                    <a:pt x="0" y="0"/>
                  </a:moveTo>
                  <a:lnTo>
                    <a:pt x="22250400" y="0"/>
                  </a:lnTo>
                  <a:lnTo>
                    <a:pt x="2225040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D5D9E0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2956" y="2964656"/>
            <a:ext cx="5424488" cy="4967288"/>
            <a:chOff x="0" y="0"/>
            <a:chExt cx="7232650" cy="6623050"/>
          </a:xfrm>
        </p:grpSpPr>
        <p:sp>
          <p:nvSpPr>
            <p:cNvPr id="11" name="Freeform 11"/>
            <p:cNvSpPr/>
            <p:nvPr/>
          </p:nvSpPr>
          <p:spPr>
            <a:xfrm>
              <a:off x="9525" y="9525"/>
              <a:ext cx="7213600" cy="6604000"/>
            </a:xfrm>
            <a:custGeom>
              <a:avLst/>
              <a:gdLst/>
              <a:ahLst/>
              <a:cxnLst/>
              <a:rect l="l" t="t" r="r" b="b"/>
              <a:pathLst>
                <a:path w="7213600" h="6604000">
                  <a:moveTo>
                    <a:pt x="0" y="231140"/>
                  </a:moveTo>
                  <a:cubicBezTo>
                    <a:pt x="0" y="103505"/>
                    <a:pt x="103505" y="0"/>
                    <a:pt x="231140" y="0"/>
                  </a:cubicBezTo>
                  <a:lnTo>
                    <a:pt x="6982460" y="0"/>
                  </a:lnTo>
                  <a:cubicBezTo>
                    <a:pt x="7110095" y="0"/>
                    <a:pt x="7213600" y="103505"/>
                    <a:pt x="7213600" y="231140"/>
                  </a:cubicBezTo>
                  <a:lnTo>
                    <a:pt x="7213600" y="6372860"/>
                  </a:lnTo>
                  <a:cubicBezTo>
                    <a:pt x="7213600" y="6500495"/>
                    <a:pt x="7110095" y="6604000"/>
                    <a:pt x="6982460" y="6604000"/>
                  </a:cubicBezTo>
                  <a:lnTo>
                    <a:pt x="231140" y="6604000"/>
                  </a:lnTo>
                  <a:cubicBezTo>
                    <a:pt x="103505" y="6604000"/>
                    <a:pt x="0" y="6500495"/>
                    <a:pt x="0" y="6372860"/>
                  </a:cubicBezTo>
                  <a:close/>
                </a:path>
              </a:pathLst>
            </a:custGeom>
            <a:solidFill>
              <a:srgbClr val="F7F8FA"/>
            </a:solidFill>
          </p:spPr>
          <p:txBody>
            <a:bodyPr/>
            <a:lstStyle/>
            <a:p>
              <a:endParaRPr lang="sv-SE" noProof="1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232650" cy="6623050"/>
            </a:xfrm>
            <a:custGeom>
              <a:avLst/>
              <a:gdLst/>
              <a:ahLst/>
              <a:cxnLst/>
              <a:rect l="l" t="t" r="r" b="b"/>
              <a:pathLst>
                <a:path w="7232650" h="6623050">
                  <a:moveTo>
                    <a:pt x="0" y="240665"/>
                  </a:moveTo>
                  <a:cubicBezTo>
                    <a:pt x="0" y="107696"/>
                    <a:pt x="107823" y="0"/>
                    <a:pt x="240665" y="0"/>
                  </a:cubicBezTo>
                  <a:lnTo>
                    <a:pt x="6991985" y="0"/>
                  </a:lnTo>
                  <a:lnTo>
                    <a:pt x="6991985" y="9525"/>
                  </a:lnTo>
                  <a:lnTo>
                    <a:pt x="6991985" y="0"/>
                  </a:lnTo>
                  <a:cubicBezTo>
                    <a:pt x="7124953" y="0"/>
                    <a:pt x="7232650" y="107696"/>
                    <a:pt x="7232650" y="240665"/>
                  </a:cubicBezTo>
                  <a:lnTo>
                    <a:pt x="7223125" y="240665"/>
                  </a:lnTo>
                  <a:lnTo>
                    <a:pt x="7232650" y="240665"/>
                  </a:lnTo>
                  <a:lnTo>
                    <a:pt x="7232650" y="6382385"/>
                  </a:lnTo>
                  <a:lnTo>
                    <a:pt x="7223125" y="6382385"/>
                  </a:lnTo>
                  <a:lnTo>
                    <a:pt x="7232650" y="6382385"/>
                  </a:lnTo>
                  <a:cubicBezTo>
                    <a:pt x="7232650" y="6515354"/>
                    <a:pt x="7124827" y="6623050"/>
                    <a:pt x="6991985" y="6623050"/>
                  </a:cubicBezTo>
                  <a:lnTo>
                    <a:pt x="6991985" y="6613525"/>
                  </a:lnTo>
                  <a:lnTo>
                    <a:pt x="6991985" y="6623050"/>
                  </a:lnTo>
                  <a:lnTo>
                    <a:pt x="240665" y="6623050"/>
                  </a:lnTo>
                  <a:lnTo>
                    <a:pt x="240665" y="6613525"/>
                  </a:lnTo>
                  <a:lnTo>
                    <a:pt x="240665" y="6623050"/>
                  </a:lnTo>
                  <a:cubicBezTo>
                    <a:pt x="107823" y="6623050"/>
                    <a:pt x="0" y="6515354"/>
                    <a:pt x="0" y="6382385"/>
                  </a:cubicBezTo>
                  <a:lnTo>
                    <a:pt x="0" y="240665"/>
                  </a:lnTo>
                  <a:lnTo>
                    <a:pt x="9525" y="240665"/>
                  </a:lnTo>
                  <a:lnTo>
                    <a:pt x="0" y="240665"/>
                  </a:lnTo>
                  <a:moveTo>
                    <a:pt x="19050" y="240665"/>
                  </a:moveTo>
                  <a:lnTo>
                    <a:pt x="19050" y="6382385"/>
                  </a:lnTo>
                  <a:lnTo>
                    <a:pt x="9525" y="6382385"/>
                  </a:lnTo>
                  <a:lnTo>
                    <a:pt x="19050" y="6382385"/>
                  </a:lnTo>
                  <a:cubicBezTo>
                    <a:pt x="19050" y="6504813"/>
                    <a:pt x="118237" y="6604000"/>
                    <a:pt x="240665" y="6604000"/>
                  </a:cubicBezTo>
                  <a:lnTo>
                    <a:pt x="6991985" y="6604000"/>
                  </a:lnTo>
                  <a:cubicBezTo>
                    <a:pt x="7114413" y="6604000"/>
                    <a:pt x="7213600" y="6504813"/>
                    <a:pt x="7213600" y="6382385"/>
                  </a:cubicBezTo>
                  <a:lnTo>
                    <a:pt x="7213600" y="240665"/>
                  </a:lnTo>
                  <a:cubicBezTo>
                    <a:pt x="7213600" y="118237"/>
                    <a:pt x="7114413" y="19050"/>
                    <a:pt x="6991985" y="19050"/>
                  </a:cubicBezTo>
                  <a:lnTo>
                    <a:pt x="240665" y="19050"/>
                  </a:lnTo>
                  <a:lnTo>
                    <a:pt x="240665" y="9525"/>
                  </a:lnTo>
                  <a:lnTo>
                    <a:pt x="240665" y="19050"/>
                  </a:lnTo>
                  <a:cubicBezTo>
                    <a:pt x="118237" y="19050"/>
                    <a:pt x="19050" y="118237"/>
                    <a:pt x="19050" y="240665"/>
                  </a:cubicBezTo>
                  <a:close/>
                </a:path>
              </a:pathLst>
            </a:custGeom>
            <a:solidFill>
              <a:srgbClr val="E2E6EC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00100" y="2971800"/>
            <a:ext cx="95250" cy="4953000"/>
            <a:chOff x="0" y="0"/>
            <a:chExt cx="127000" cy="6604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000" cy="6604000"/>
            </a:xfrm>
            <a:custGeom>
              <a:avLst/>
              <a:gdLst/>
              <a:ahLst/>
              <a:cxnLst/>
              <a:rect l="l" t="t" r="r" b="b"/>
              <a:pathLst>
                <a:path w="127000" h="6604000">
                  <a:moveTo>
                    <a:pt x="0" y="0"/>
                  </a:moveTo>
                  <a:lnTo>
                    <a:pt x="127000" y="0"/>
                  </a:lnTo>
                  <a:lnTo>
                    <a:pt x="127000" y="6604000"/>
                  </a:lnTo>
                  <a:lnTo>
                    <a:pt x="0" y="66040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 noProof="1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04925" y="4214374"/>
            <a:ext cx="44958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sv-SE" sz="2700" b="1" noProof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Programmet strukturellt överbelastat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57300" y="5943600"/>
            <a:ext cx="762000" cy="38100"/>
            <a:chOff x="0" y="0"/>
            <a:chExt cx="1016000" cy="50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16000" cy="50800"/>
            </a:xfrm>
            <a:custGeom>
              <a:avLst/>
              <a:gdLst/>
              <a:ahLst/>
              <a:cxnLst/>
              <a:rect l="l" t="t" r="r" b="b"/>
              <a:pathLst>
                <a:path w="1016000" h="50800">
                  <a:moveTo>
                    <a:pt x="0" y="0"/>
                  </a:moveTo>
                  <a:lnTo>
                    <a:pt x="1016000" y="0"/>
                  </a:lnTo>
                  <a:lnTo>
                    <a:pt x="1016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527006" y="2964656"/>
            <a:ext cx="5424488" cy="4967288"/>
            <a:chOff x="0" y="0"/>
            <a:chExt cx="7232650" cy="6623050"/>
          </a:xfrm>
        </p:grpSpPr>
        <p:sp>
          <p:nvSpPr>
            <p:cNvPr id="19" name="Freeform 19"/>
            <p:cNvSpPr/>
            <p:nvPr/>
          </p:nvSpPr>
          <p:spPr>
            <a:xfrm>
              <a:off x="9525" y="9525"/>
              <a:ext cx="7213600" cy="6604000"/>
            </a:xfrm>
            <a:custGeom>
              <a:avLst/>
              <a:gdLst/>
              <a:ahLst/>
              <a:cxnLst/>
              <a:rect l="l" t="t" r="r" b="b"/>
              <a:pathLst>
                <a:path w="7213600" h="6604000">
                  <a:moveTo>
                    <a:pt x="0" y="231140"/>
                  </a:moveTo>
                  <a:cubicBezTo>
                    <a:pt x="0" y="103505"/>
                    <a:pt x="103505" y="0"/>
                    <a:pt x="231140" y="0"/>
                  </a:cubicBezTo>
                  <a:lnTo>
                    <a:pt x="6982460" y="0"/>
                  </a:lnTo>
                  <a:cubicBezTo>
                    <a:pt x="7110095" y="0"/>
                    <a:pt x="7213600" y="103505"/>
                    <a:pt x="7213600" y="231140"/>
                  </a:cubicBezTo>
                  <a:lnTo>
                    <a:pt x="7213600" y="6372860"/>
                  </a:lnTo>
                  <a:cubicBezTo>
                    <a:pt x="7213600" y="6500495"/>
                    <a:pt x="7110095" y="6604000"/>
                    <a:pt x="6982460" y="6604000"/>
                  </a:cubicBezTo>
                  <a:lnTo>
                    <a:pt x="231140" y="6604000"/>
                  </a:lnTo>
                  <a:cubicBezTo>
                    <a:pt x="103505" y="6604000"/>
                    <a:pt x="0" y="6500495"/>
                    <a:pt x="0" y="6372860"/>
                  </a:cubicBezTo>
                  <a:close/>
                </a:path>
              </a:pathLst>
            </a:custGeom>
            <a:solidFill>
              <a:srgbClr val="F7F8FA"/>
            </a:solidFill>
          </p:spPr>
          <p:txBody>
            <a:bodyPr/>
            <a:lstStyle/>
            <a:p>
              <a:endParaRPr lang="sv-SE" noProof="1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7232650" cy="6623050"/>
            </a:xfrm>
            <a:custGeom>
              <a:avLst/>
              <a:gdLst/>
              <a:ahLst/>
              <a:cxnLst/>
              <a:rect l="l" t="t" r="r" b="b"/>
              <a:pathLst>
                <a:path w="7232650" h="6623050">
                  <a:moveTo>
                    <a:pt x="0" y="240665"/>
                  </a:moveTo>
                  <a:cubicBezTo>
                    <a:pt x="0" y="107696"/>
                    <a:pt x="107823" y="0"/>
                    <a:pt x="240665" y="0"/>
                  </a:cubicBezTo>
                  <a:lnTo>
                    <a:pt x="6991985" y="0"/>
                  </a:lnTo>
                  <a:lnTo>
                    <a:pt x="6991985" y="9525"/>
                  </a:lnTo>
                  <a:lnTo>
                    <a:pt x="6991985" y="0"/>
                  </a:lnTo>
                  <a:cubicBezTo>
                    <a:pt x="7124953" y="0"/>
                    <a:pt x="7232650" y="107696"/>
                    <a:pt x="7232650" y="240665"/>
                  </a:cubicBezTo>
                  <a:lnTo>
                    <a:pt x="7223125" y="240665"/>
                  </a:lnTo>
                  <a:lnTo>
                    <a:pt x="7232650" y="240665"/>
                  </a:lnTo>
                  <a:lnTo>
                    <a:pt x="7232650" y="6382385"/>
                  </a:lnTo>
                  <a:lnTo>
                    <a:pt x="7223125" y="6382385"/>
                  </a:lnTo>
                  <a:lnTo>
                    <a:pt x="7232650" y="6382385"/>
                  </a:lnTo>
                  <a:cubicBezTo>
                    <a:pt x="7232650" y="6515354"/>
                    <a:pt x="7124827" y="6623050"/>
                    <a:pt x="6991985" y="6623050"/>
                  </a:cubicBezTo>
                  <a:lnTo>
                    <a:pt x="6991985" y="6613525"/>
                  </a:lnTo>
                  <a:lnTo>
                    <a:pt x="6991985" y="6623050"/>
                  </a:lnTo>
                  <a:lnTo>
                    <a:pt x="240665" y="6623050"/>
                  </a:lnTo>
                  <a:lnTo>
                    <a:pt x="240665" y="6613525"/>
                  </a:lnTo>
                  <a:lnTo>
                    <a:pt x="240665" y="6623050"/>
                  </a:lnTo>
                  <a:cubicBezTo>
                    <a:pt x="107823" y="6623050"/>
                    <a:pt x="0" y="6515354"/>
                    <a:pt x="0" y="6382385"/>
                  </a:cubicBezTo>
                  <a:lnTo>
                    <a:pt x="0" y="240665"/>
                  </a:lnTo>
                  <a:lnTo>
                    <a:pt x="9525" y="240665"/>
                  </a:lnTo>
                  <a:lnTo>
                    <a:pt x="0" y="240665"/>
                  </a:lnTo>
                  <a:moveTo>
                    <a:pt x="19050" y="240665"/>
                  </a:moveTo>
                  <a:lnTo>
                    <a:pt x="19050" y="6382385"/>
                  </a:lnTo>
                  <a:lnTo>
                    <a:pt x="9525" y="6382385"/>
                  </a:lnTo>
                  <a:lnTo>
                    <a:pt x="19050" y="6382385"/>
                  </a:lnTo>
                  <a:cubicBezTo>
                    <a:pt x="19050" y="6504813"/>
                    <a:pt x="118237" y="6604000"/>
                    <a:pt x="240665" y="6604000"/>
                  </a:cubicBezTo>
                  <a:lnTo>
                    <a:pt x="6991985" y="6604000"/>
                  </a:lnTo>
                  <a:cubicBezTo>
                    <a:pt x="7114413" y="6604000"/>
                    <a:pt x="7213600" y="6504813"/>
                    <a:pt x="7213600" y="6382385"/>
                  </a:cubicBezTo>
                  <a:lnTo>
                    <a:pt x="7213600" y="240665"/>
                  </a:lnTo>
                  <a:cubicBezTo>
                    <a:pt x="7213600" y="118237"/>
                    <a:pt x="7114413" y="19050"/>
                    <a:pt x="6991985" y="19050"/>
                  </a:cubicBezTo>
                  <a:lnTo>
                    <a:pt x="240665" y="19050"/>
                  </a:lnTo>
                  <a:lnTo>
                    <a:pt x="240665" y="9525"/>
                  </a:lnTo>
                  <a:lnTo>
                    <a:pt x="240665" y="19050"/>
                  </a:lnTo>
                  <a:cubicBezTo>
                    <a:pt x="118237" y="19050"/>
                    <a:pt x="19050" y="118237"/>
                    <a:pt x="19050" y="240665"/>
                  </a:cubicBezTo>
                  <a:close/>
                </a:path>
              </a:pathLst>
            </a:custGeom>
            <a:solidFill>
              <a:srgbClr val="E2E6EC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38900" y="2971800"/>
            <a:ext cx="95250" cy="4953000"/>
            <a:chOff x="0" y="0"/>
            <a:chExt cx="127000" cy="6604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7000" cy="6604000"/>
            </a:xfrm>
            <a:custGeom>
              <a:avLst/>
              <a:gdLst/>
              <a:ahLst/>
              <a:cxnLst/>
              <a:rect l="l" t="t" r="r" b="b"/>
              <a:pathLst>
                <a:path w="127000" h="6604000">
                  <a:moveTo>
                    <a:pt x="0" y="0"/>
                  </a:moveTo>
                  <a:lnTo>
                    <a:pt x="127000" y="0"/>
                  </a:lnTo>
                  <a:lnTo>
                    <a:pt x="127000" y="6604000"/>
                  </a:lnTo>
                  <a:lnTo>
                    <a:pt x="0" y="66040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896100" y="5943600"/>
            <a:ext cx="762000" cy="38100"/>
            <a:chOff x="0" y="0"/>
            <a:chExt cx="1016000" cy="50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6000" cy="50800"/>
            </a:xfrm>
            <a:custGeom>
              <a:avLst/>
              <a:gdLst/>
              <a:ahLst/>
              <a:cxnLst/>
              <a:rect l="l" t="t" r="r" b="b"/>
              <a:pathLst>
                <a:path w="1016000" h="50800">
                  <a:moveTo>
                    <a:pt x="0" y="0"/>
                  </a:moveTo>
                  <a:lnTo>
                    <a:pt x="1016000" y="0"/>
                  </a:lnTo>
                  <a:lnTo>
                    <a:pt x="1016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00100" y="8305800"/>
            <a:ext cx="15240000" cy="1447800"/>
            <a:chOff x="0" y="0"/>
            <a:chExt cx="20320000" cy="1930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320000" cy="1930400"/>
            </a:xfrm>
            <a:custGeom>
              <a:avLst/>
              <a:gdLst/>
              <a:ahLst/>
              <a:cxnLst/>
              <a:rect l="l" t="t" r="r" b="b"/>
              <a:pathLst>
                <a:path w="20320000" h="1930400">
                  <a:moveTo>
                    <a:pt x="0" y="67564"/>
                  </a:moveTo>
                  <a:cubicBezTo>
                    <a:pt x="0" y="30226"/>
                    <a:pt x="30226" y="0"/>
                    <a:pt x="67564" y="0"/>
                  </a:cubicBezTo>
                  <a:lnTo>
                    <a:pt x="20252437" y="0"/>
                  </a:lnTo>
                  <a:cubicBezTo>
                    <a:pt x="20289775" y="0"/>
                    <a:pt x="20320000" y="30226"/>
                    <a:pt x="20320000" y="67564"/>
                  </a:cubicBezTo>
                  <a:lnTo>
                    <a:pt x="20320000" y="1862836"/>
                  </a:lnTo>
                  <a:cubicBezTo>
                    <a:pt x="20320000" y="1900174"/>
                    <a:pt x="20289775" y="1930400"/>
                    <a:pt x="20252437" y="1930400"/>
                  </a:cubicBezTo>
                  <a:lnTo>
                    <a:pt x="67564" y="1930400"/>
                  </a:lnTo>
                  <a:cubicBezTo>
                    <a:pt x="30226" y="1930400"/>
                    <a:pt x="0" y="1900174"/>
                    <a:pt x="0" y="1862836"/>
                  </a:cubicBez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00100" y="8305800"/>
            <a:ext cx="114300" cy="1447800"/>
            <a:chOff x="0" y="0"/>
            <a:chExt cx="152400" cy="193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2400" cy="1930400"/>
            </a:xfrm>
            <a:custGeom>
              <a:avLst/>
              <a:gdLst/>
              <a:ahLst/>
              <a:cxnLst/>
              <a:rect l="l" t="t" r="r" b="b"/>
              <a:pathLst>
                <a:path w="152400" h="1930400">
                  <a:moveTo>
                    <a:pt x="0" y="0"/>
                  </a:moveTo>
                  <a:lnTo>
                    <a:pt x="152400" y="0"/>
                  </a:lnTo>
                  <a:lnTo>
                    <a:pt x="152400" y="1930400"/>
                  </a:lnTo>
                  <a:lnTo>
                    <a:pt x="0" y="1930400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1600" y="8724900"/>
            <a:ext cx="2732808" cy="571500"/>
            <a:chOff x="0" y="0"/>
            <a:chExt cx="3643744" cy="762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43748" cy="762000"/>
            </a:xfrm>
            <a:custGeom>
              <a:avLst/>
              <a:gdLst/>
              <a:ahLst/>
              <a:cxnLst/>
              <a:rect l="l" t="t" r="r" b="b"/>
              <a:pathLst>
                <a:path w="3643748" h="762000">
                  <a:moveTo>
                    <a:pt x="0" y="0"/>
                  </a:moveTo>
                  <a:lnTo>
                    <a:pt x="3643748" y="0"/>
                  </a:lnTo>
                  <a:lnTo>
                    <a:pt x="3643748" y="762000"/>
                  </a:lnTo>
                  <a:lnTo>
                    <a:pt x="0" y="7620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173" b="-43173"/>
              </a:stretch>
            </a:blipFill>
          </p:spPr>
          <p:txBody>
            <a:bodyPr/>
            <a:lstStyle/>
            <a:p>
              <a:endParaRPr lang="sv-SE" noProof="1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3643744" cy="8477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040"/>
                </a:lnSpc>
              </a:pPr>
              <a:r>
                <a:rPr lang="sv-SE" sz="4200" b="1" spc="450" noProof="1">
                  <a:solidFill>
                    <a:srgbClr val="C810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SLUTSATS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495800" y="8398669"/>
            <a:ext cx="10287000" cy="1143000"/>
            <a:chOff x="0" y="0"/>
            <a:chExt cx="13716000" cy="1524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716000" cy="1524000"/>
            </a:xfrm>
            <a:custGeom>
              <a:avLst/>
              <a:gdLst/>
              <a:ahLst/>
              <a:cxnLst/>
              <a:rect l="l" t="t" r="r" b="b"/>
              <a:pathLst>
                <a:path w="13716000" h="1524000">
                  <a:moveTo>
                    <a:pt x="0" y="0"/>
                  </a:moveTo>
                  <a:lnTo>
                    <a:pt x="13716000" y="0"/>
                  </a:lnTo>
                  <a:lnTo>
                    <a:pt x="13716000" y="1524000"/>
                  </a:lnTo>
                  <a:lnTo>
                    <a:pt x="0" y="15240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5365" b="-125365"/>
              </a:stretch>
            </a:blipFill>
          </p:spPr>
          <p:txBody>
            <a:bodyPr/>
            <a:lstStyle/>
            <a:p>
              <a:endParaRPr lang="sv-SE" noProof="1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13716000" cy="15906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967"/>
                </a:lnSpc>
              </a:pPr>
              <a:r>
                <a:rPr lang="sv-SE" sz="3600" b="1" noProof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Detta ledde fram till  </a:t>
              </a:r>
              <a:r>
                <a:rPr lang="sv-SE" sz="3600" b="1" noProof="1">
                  <a:solidFill>
                    <a:srgbClr val="7EC8D8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→  GPM-I 5.0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070556" y="2964656"/>
            <a:ext cx="5424488" cy="4967288"/>
            <a:chOff x="0" y="0"/>
            <a:chExt cx="7232650" cy="6623050"/>
          </a:xfrm>
        </p:grpSpPr>
        <p:sp>
          <p:nvSpPr>
            <p:cNvPr id="38" name="Freeform 38"/>
            <p:cNvSpPr/>
            <p:nvPr/>
          </p:nvSpPr>
          <p:spPr>
            <a:xfrm>
              <a:off x="9525" y="9525"/>
              <a:ext cx="7213600" cy="6604000"/>
            </a:xfrm>
            <a:custGeom>
              <a:avLst/>
              <a:gdLst/>
              <a:ahLst/>
              <a:cxnLst/>
              <a:rect l="l" t="t" r="r" b="b"/>
              <a:pathLst>
                <a:path w="7213600" h="6604000">
                  <a:moveTo>
                    <a:pt x="0" y="231140"/>
                  </a:moveTo>
                  <a:cubicBezTo>
                    <a:pt x="0" y="103505"/>
                    <a:pt x="103505" y="0"/>
                    <a:pt x="231140" y="0"/>
                  </a:cubicBezTo>
                  <a:lnTo>
                    <a:pt x="6982460" y="0"/>
                  </a:lnTo>
                  <a:cubicBezTo>
                    <a:pt x="7110095" y="0"/>
                    <a:pt x="7213600" y="103505"/>
                    <a:pt x="7213600" y="231140"/>
                  </a:cubicBezTo>
                  <a:lnTo>
                    <a:pt x="7213600" y="6372860"/>
                  </a:lnTo>
                  <a:cubicBezTo>
                    <a:pt x="7213600" y="6500495"/>
                    <a:pt x="7110095" y="6604000"/>
                    <a:pt x="6982460" y="6604000"/>
                  </a:cubicBezTo>
                  <a:lnTo>
                    <a:pt x="231140" y="6604000"/>
                  </a:lnTo>
                  <a:cubicBezTo>
                    <a:pt x="103505" y="6604000"/>
                    <a:pt x="0" y="6500495"/>
                    <a:pt x="0" y="6372860"/>
                  </a:cubicBezTo>
                  <a:close/>
                </a:path>
              </a:pathLst>
            </a:custGeom>
            <a:solidFill>
              <a:srgbClr val="F7F8FA"/>
            </a:solidFill>
          </p:spPr>
          <p:txBody>
            <a:bodyPr/>
            <a:lstStyle/>
            <a:p>
              <a:endParaRPr lang="sv-SE" noProof="1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7232650" cy="6623050"/>
            </a:xfrm>
            <a:custGeom>
              <a:avLst/>
              <a:gdLst/>
              <a:ahLst/>
              <a:cxnLst/>
              <a:rect l="l" t="t" r="r" b="b"/>
              <a:pathLst>
                <a:path w="7232650" h="6623050">
                  <a:moveTo>
                    <a:pt x="0" y="240665"/>
                  </a:moveTo>
                  <a:cubicBezTo>
                    <a:pt x="0" y="107696"/>
                    <a:pt x="107823" y="0"/>
                    <a:pt x="240665" y="0"/>
                  </a:cubicBezTo>
                  <a:lnTo>
                    <a:pt x="6991985" y="0"/>
                  </a:lnTo>
                  <a:lnTo>
                    <a:pt x="6991985" y="9525"/>
                  </a:lnTo>
                  <a:lnTo>
                    <a:pt x="6991985" y="0"/>
                  </a:lnTo>
                  <a:cubicBezTo>
                    <a:pt x="7124953" y="0"/>
                    <a:pt x="7232650" y="107696"/>
                    <a:pt x="7232650" y="240665"/>
                  </a:cubicBezTo>
                  <a:lnTo>
                    <a:pt x="7223125" y="240665"/>
                  </a:lnTo>
                  <a:lnTo>
                    <a:pt x="7232650" y="240665"/>
                  </a:lnTo>
                  <a:lnTo>
                    <a:pt x="7232650" y="6382385"/>
                  </a:lnTo>
                  <a:lnTo>
                    <a:pt x="7223125" y="6382385"/>
                  </a:lnTo>
                  <a:lnTo>
                    <a:pt x="7232650" y="6382385"/>
                  </a:lnTo>
                  <a:cubicBezTo>
                    <a:pt x="7232650" y="6515354"/>
                    <a:pt x="7124827" y="6623050"/>
                    <a:pt x="6991985" y="6623050"/>
                  </a:cubicBezTo>
                  <a:lnTo>
                    <a:pt x="6991985" y="6613525"/>
                  </a:lnTo>
                  <a:lnTo>
                    <a:pt x="6991985" y="6623050"/>
                  </a:lnTo>
                  <a:lnTo>
                    <a:pt x="240665" y="6623050"/>
                  </a:lnTo>
                  <a:lnTo>
                    <a:pt x="240665" y="6613525"/>
                  </a:lnTo>
                  <a:lnTo>
                    <a:pt x="240665" y="6623050"/>
                  </a:lnTo>
                  <a:cubicBezTo>
                    <a:pt x="107823" y="6623050"/>
                    <a:pt x="0" y="6515354"/>
                    <a:pt x="0" y="6382385"/>
                  </a:cubicBezTo>
                  <a:lnTo>
                    <a:pt x="0" y="240665"/>
                  </a:lnTo>
                  <a:lnTo>
                    <a:pt x="9525" y="240665"/>
                  </a:lnTo>
                  <a:lnTo>
                    <a:pt x="0" y="240665"/>
                  </a:lnTo>
                  <a:moveTo>
                    <a:pt x="19050" y="240665"/>
                  </a:moveTo>
                  <a:lnTo>
                    <a:pt x="19050" y="6382385"/>
                  </a:lnTo>
                  <a:lnTo>
                    <a:pt x="9525" y="6382385"/>
                  </a:lnTo>
                  <a:lnTo>
                    <a:pt x="19050" y="6382385"/>
                  </a:lnTo>
                  <a:cubicBezTo>
                    <a:pt x="19050" y="6504813"/>
                    <a:pt x="118237" y="6604000"/>
                    <a:pt x="240665" y="6604000"/>
                  </a:cubicBezTo>
                  <a:lnTo>
                    <a:pt x="6991985" y="6604000"/>
                  </a:lnTo>
                  <a:cubicBezTo>
                    <a:pt x="7114413" y="6604000"/>
                    <a:pt x="7213600" y="6504813"/>
                    <a:pt x="7213600" y="6382385"/>
                  </a:cubicBezTo>
                  <a:lnTo>
                    <a:pt x="7213600" y="240665"/>
                  </a:lnTo>
                  <a:cubicBezTo>
                    <a:pt x="7213600" y="118237"/>
                    <a:pt x="7114413" y="19050"/>
                    <a:pt x="6991985" y="19050"/>
                  </a:cubicBezTo>
                  <a:lnTo>
                    <a:pt x="240665" y="19050"/>
                  </a:lnTo>
                  <a:lnTo>
                    <a:pt x="240665" y="9525"/>
                  </a:lnTo>
                  <a:lnTo>
                    <a:pt x="240665" y="19050"/>
                  </a:lnTo>
                  <a:cubicBezTo>
                    <a:pt x="118237" y="19050"/>
                    <a:pt x="19050" y="118237"/>
                    <a:pt x="19050" y="240665"/>
                  </a:cubicBezTo>
                  <a:close/>
                </a:path>
              </a:pathLst>
            </a:custGeom>
            <a:solidFill>
              <a:srgbClr val="E2E6EC"/>
            </a:solidFill>
          </p:spPr>
          <p:txBody>
            <a:bodyPr/>
            <a:lstStyle/>
            <a:p>
              <a:endParaRPr lang="sv-SE" noProof="1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077700" y="2971800"/>
            <a:ext cx="95250" cy="4953000"/>
            <a:chOff x="0" y="0"/>
            <a:chExt cx="127000" cy="6604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27000" cy="6604000"/>
            </a:xfrm>
            <a:custGeom>
              <a:avLst/>
              <a:gdLst/>
              <a:ahLst/>
              <a:cxnLst/>
              <a:rect l="l" t="t" r="r" b="b"/>
              <a:pathLst>
                <a:path w="127000" h="6604000">
                  <a:moveTo>
                    <a:pt x="0" y="0"/>
                  </a:moveTo>
                  <a:lnTo>
                    <a:pt x="127000" y="0"/>
                  </a:lnTo>
                  <a:lnTo>
                    <a:pt x="127000" y="6604000"/>
                  </a:lnTo>
                  <a:lnTo>
                    <a:pt x="0" y="66040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 noProof="1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2582525" y="4236891"/>
            <a:ext cx="4495800" cy="146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3"/>
              </a:lnSpc>
            </a:pPr>
            <a:r>
              <a:rPr lang="sv-SE" sz="2850" b="1" noProof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Genomförandet fungerade i klinisk vardag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2534900" y="5943600"/>
            <a:ext cx="762000" cy="38100"/>
            <a:chOff x="0" y="0"/>
            <a:chExt cx="1016000" cy="50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16000" cy="50800"/>
            </a:xfrm>
            <a:custGeom>
              <a:avLst/>
              <a:gdLst/>
              <a:ahLst/>
              <a:cxnLst/>
              <a:rect l="l" t="t" r="r" b="b"/>
              <a:pathLst>
                <a:path w="1016000" h="50800">
                  <a:moveTo>
                    <a:pt x="0" y="0"/>
                  </a:moveTo>
                  <a:lnTo>
                    <a:pt x="1016000" y="0"/>
                  </a:lnTo>
                  <a:lnTo>
                    <a:pt x="1016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 noProof="1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316841" y="531495"/>
            <a:ext cx="14715992" cy="1619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sv-SE" sz="5400" b="1" noProof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Programmet gick att leverera, men logiken behövde skärpas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04925" y="3177026"/>
            <a:ext cx="449580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sv-SE" sz="2100" b="1" spc="300" noProof="1">
                <a:solidFill>
                  <a:srgbClr val="1E276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LÄRDOM 01  ·  </a:t>
            </a:r>
          </a:p>
          <a:p>
            <a:pPr algn="l">
              <a:lnSpc>
                <a:spcPts val="2520"/>
              </a:lnSpc>
            </a:pPr>
            <a:r>
              <a:rPr lang="sv-SE" sz="2100" b="1" spc="300" noProof="1">
                <a:solidFill>
                  <a:srgbClr val="1E276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BALANSERING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57300" y="5962650"/>
            <a:ext cx="4495800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sv-SE" sz="2100" noProof="1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Två kärnmoduler bar för mycket innehåll. Fyra tillvalsmoduler nådde för få.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57300" y="7267575"/>
            <a:ext cx="449580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sv-SE" sz="1950" b="1" i="1" noProof="1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4 moduler blir hela programmet.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866658" y="3171825"/>
            <a:ext cx="449580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sv-SE" sz="2100" b="1" spc="300" noProof="1">
                <a:solidFill>
                  <a:srgbClr val="1E276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LÄRDOM 02  ·  </a:t>
            </a:r>
          </a:p>
          <a:p>
            <a:pPr algn="l">
              <a:lnSpc>
                <a:spcPts val="2520"/>
              </a:lnSpc>
            </a:pPr>
            <a:r>
              <a:rPr lang="sv-SE" sz="2100" b="1" spc="300" noProof="1">
                <a:solidFill>
                  <a:srgbClr val="1E276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TEORETISK RYGGRAD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896100" y="4191000"/>
            <a:ext cx="4495800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3"/>
              </a:lnSpc>
            </a:pPr>
            <a:r>
              <a:rPr lang="sv-SE" sz="2850" b="1" noProof="1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Programmet saknade en teoretisk förankring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896100" y="5962650"/>
            <a:ext cx="449580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sv-SE" sz="2100" noProof="1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GPM-informerat är inte detsamma som GPM-förankrat. Psykoedukationen fanns där, men var för löst kopplad.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896100" y="7267575"/>
            <a:ext cx="449580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sv-SE" sz="1950" b="1" i="1" noProof="1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Hypersensitivitetsmodellen blir ryggraden.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534900" y="3171825"/>
            <a:ext cx="449580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sv-SE" sz="2100" b="1" spc="300" noProof="1">
                <a:solidFill>
                  <a:srgbClr val="1E276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LÄRDOM 03  ·  GENOMFÖRBARHET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534900" y="5962650"/>
            <a:ext cx="449580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sv-SE" sz="2100" noProof="1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Programmet kunde levereras av ordinarie klinisk personal. Men för att skalas behövde formatet bli enklare och mer robust.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534900" y="7267575"/>
            <a:ext cx="449580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sv-SE" sz="1950" b="1" i="1" noProof="1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Grunden bär, men formatet behövde förfinas.</a:t>
            </a:r>
          </a:p>
        </p:txBody>
      </p:sp>
    </p:spTree>
    <p:extLst>
      <p:ext uri="{BB962C8B-B14F-4D97-AF65-F5344CB8AC3E}">
        <p14:creationId xmlns:p14="http://schemas.microsoft.com/office/powerpoint/2010/main" val="8989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2000" y="381000"/>
            <a:ext cx="16764000" cy="876300"/>
            <a:chOff x="0" y="0"/>
            <a:chExt cx="22352000" cy="116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52000" cy="1168400"/>
            </a:xfrm>
            <a:custGeom>
              <a:avLst/>
              <a:gdLst/>
              <a:ahLst/>
              <a:cxnLst/>
              <a:rect l="l" t="t" r="r" b="b"/>
              <a:pathLst>
                <a:path w="22352000" h="1168400">
                  <a:moveTo>
                    <a:pt x="0" y="0"/>
                  </a:moveTo>
                  <a:lnTo>
                    <a:pt x="22352000" y="0"/>
                  </a:lnTo>
                  <a:lnTo>
                    <a:pt x="22352000" y="1168400"/>
                  </a:lnTo>
                  <a:lnTo>
                    <a:pt x="0" y="1168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2757" b="-322757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2352000" cy="1168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759"/>
                </a:lnSpc>
              </a:pPr>
              <a:r>
                <a:rPr lang="en-US" sz="4800" b="1">
                  <a:solidFill>
                    <a:srgbClr val="1E2761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Nya GPM-I — en sammanhållande rörelse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8458200"/>
            <a:ext cx="18288000" cy="76200"/>
            <a:chOff x="0" y="0"/>
            <a:chExt cx="24384000" cy="101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954500" y="8077200"/>
            <a:ext cx="571500" cy="342900"/>
            <a:chOff x="0" y="0"/>
            <a:chExt cx="762000" cy="457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0" y="0"/>
                  </a:moveTo>
                  <a:lnTo>
                    <a:pt x="762000" y="0"/>
                  </a:lnTo>
                  <a:lnTo>
                    <a:pt x="762000" y="457200"/>
                  </a:lnTo>
                  <a:lnTo>
                    <a:pt x="0" y="457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6982" r="-26982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62000" cy="485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980"/>
                </a:lnSpc>
              </a:pPr>
              <a:r>
                <a:rPr lang="en-US" sz="1650">
                  <a:solidFill>
                    <a:srgbClr val="99999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10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62000" y="1314450"/>
            <a:ext cx="1676400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i="1">
                <a:solidFill>
                  <a:srgbClr val="444444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Fyra moduler som bygger på varandra — och tillsammans aktiverar hypersensitivitetscykeln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47712" y="2043112"/>
            <a:ext cx="16792575" cy="4219575"/>
            <a:chOff x="0" y="0"/>
            <a:chExt cx="22390100" cy="5626100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22352000" cy="5588000"/>
            </a:xfrm>
            <a:custGeom>
              <a:avLst/>
              <a:gdLst/>
              <a:ahLst/>
              <a:cxnLst/>
              <a:rect l="l" t="t" r="r" b="b"/>
              <a:pathLst>
                <a:path w="22352000" h="5588000">
                  <a:moveTo>
                    <a:pt x="0" y="139700"/>
                  </a:moveTo>
                  <a:cubicBezTo>
                    <a:pt x="0" y="62484"/>
                    <a:pt x="62865" y="0"/>
                    <a:pt x="140462" y="0"/>
                  </a:cubicBezTo>
                  <a:lnTo>
                    <a:pt x="22211537" y="0"/>
                  </a:lnTo>
                  <a:cubicBezTo>
                    <a:pt x="22289134" y="0"/>
                    <a:pt x="22352000" y="62484"/>
                    <a:pt x="22352000" y="139700"/>
                  </a:cubicBezTo>
                  <a:lnTo>
                    <a:pt x="22352000" y="5448300"/>
                  </a:lnTo>
                  <a:cubicBezTo>
                    <a:pt x="22352000" y="5525516"/>
                    <a:pt x="22289134" y="5588000"/>
                    <a:pt x="22211537" y="5588000"/>
                  </a:cubicBezTo>
                  <a:lnTo>
                    <a:pt x="140462" y="5588000"/>
                  </a:lnTo>
                  <a:cubicBezTo>
                    <a:pt x="62865" y="5588000"/>
                    <a:pt x="0" y="5525516"/>
                    <a:pt x="0" y="5448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22390100" cy="5626100"/>
            </a:xfrm>
            <a:custGeom>
              <a:avLst/>
              <a:gdLst/>
              <a:ahLst/>
              <a:cxnLst/>
              <a:rect l="l" t="t" r="r" b="b"/>
              <a:pathLst>
                <a:path w="22390100" h="5626100">
                  <a:moveTo>
                    <a:pt x="0" y="158750"/>
                  </a:moveTo>
                  <a:cubicBezTo>
                    <a:pt x="0" y="70993"/>
                    <a:pt x="71501" y="0"/>
                    <a:pt x="159512" y="0"/>
                  </a:cubicBezTo>
                  <a:lnTo>
                    <a:pt x="22230587" y="0"/>
                  </a:lnTo>
                  <a:lnTo>
                    <a:pt x="22230587" y="19050"/>
                  </a:lnTo>
                  <a:lnTo>
                    <a:pt x="22230587" y="0"/>
                  </a:lnTo>
                  <a:cubicBezTo>
                    <a:pt x="22318599" y="0"/>
                    <a:pt x="22390100" y="70993"/>
                    <a:pt x="22390100" y="158750"/>
                  </a:cubicBezTo>
                  <a:lnTo>
                    <a:pt x="22371050" y="158750"/>
                  </a:lnTo>
                  <a:lnTo>
                    <a:pt x="22390100" y="158750"/>
                  </a:lnTo>
                  <a:lnTo>
                    <a:pt x="22390100" y="5467350"/>
                  </a:lnTo>
                  <a:lnTo>
                    <a:pt x="22371050" y="5467350"/>
                  </a:lnTo>
                  <a:lnTo>
                    <a:pt x="22390100" y="5467350"/>
                  </a:lnTo>
                  <a:cubicBezTo>
                    <a:pt x="22390100" y="5555107"/>
                    <a:pt x="22318599" y="5626100"/>
                    <a:pt x="22230587" y="5626100"/>
                  </a:cubicBezTo>
                  <a:lnTo>
                    <a:pt x="22230587" y="5607050"/>
                  </a:lnTo>
                  <a:lnTo>
                    <a:pt x="22230587" y="5626100"/>
                  </a:lnTo>
                  <a:lnTo>
                    <a:pt x="159512" y="5626100"/>
                  </a:lnTo>
                  <a:lnTo>
                    <a:pt x="159512" y="5607050"/>
                  </a:lnTo>
                  <a:lnTo>
                    <a:pt x="159512" y="5626100"/>
                  </a:lnTo>
                  <a:cubicBezTo>
                    <a:pt x="71501" y="5626100"/>
                    <a:pt x="0" y="5555107"/>
                    <a:pt x="0" y="5467350"/>
                  </a:cubicBezTo>
                  <a:lnTo>
                    <a:pt x="0" y="158750"/>
                  </a:lnTo>
                  <a:lnTo>
                    <a:pt x="19050" y="158750"/>
                  </a:lnTo>
                  <a:lnTo>
                    <a:pt x="0" y="158750"/>
                  </a:lnTo>
                  <a:moveTo>
                    <a:pt x="38100" y="158750"/>
                  </a:moveTo>
                  <a:lnTo>
                    <a:pt x="38100" y="5467350"/>
                  </a:lnTo>
                  <a:lnTo>
                    <a:pt x="19050" y="5467350"/>
                  </a:lnTo>
                  <a:lnTo>
                    <a:pt x="38100" y="5467350"/>
                  </a:lnTo>
                  <a:cubicBezTo>
                    <a:pt x="38100" y="5533898"/>
                    <a:pt x="92329" y="5588000"/>
                    <a:pt x="159512" y="5588000"/>
                  </a:cubicBezTo>
                  <a:lnTo>
                    <a:pt x="22230587" y="5588000"/>
                  </a:lnTo>
                  <a:cubicBezTo>
                    <a:pt x="22297644" y="5588000"/>
                    <a:pt x="22352000" y="5533898"/>
                    <a:pt x="22352000" y="5467350"/>
                  </a:cubicBezTo>
                  <a:lnTo>
                    <a:pt x="22352000" y="158750"/>
                  </a:lnTo>
                  <a:cubicBezTo>
                    <a:pt x="22352000" y="92202"/>
                    <a:pt x="22297771" y="38100"/>
                    <a:pt x="22230587" y="38100"/>
                  </a:cubicBezTo>
                  <a:lnTo>
                    <a:pt x="159512" y="38100"/>
                  </a:lnTo>
                  <a:lnTo>
                    <a:pt x="159512" y="19050"/>
                  </a:lnTo>
                  <a:lnTo>
                    <a:pt x="159512" y="38100"/>
                  </a:lnTo>
                  <a:cubicBezTo>
                    <a:pt x="92329" y="38100"/>
                    <a:pt x="38100" y="92202"/>
                    <a:pt x="38100" y="158750"/>
                  </a:cubicBez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43000" y="1790700"/>
            <a:ext cx="4191000" cy="533400"/>
            <a:chOff x="0" y="0"/>
            <a:chExt cx="55880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88000" cy="711200"/>
            </a:xfrm>
            <a:custGeom>
              <a:avLst/>
              <a:gdLst/>
              <a:ahLst/>
              <a:cxnLst/>
              <a:rect l="l" t="t" r="r" b="b"/>
              <a:pathLst>
                <a:path w="5588000" h="711200">
                  <a:moveTo>
                    <a:pt x="0" y="355600"/>
                  </a:moveTo>
                  <a:cubicBezTo>
                    <a:pt x="0" y="159258"/>
                    <a:pt x="159258" y="0"/>
                    <a:pt x="355600" y="0"/>
                  </a:cubicBezTo>
                  <a:lnTo>
                    <a:pt x="5232400" y="0"/>
                  </a:lnTo>
                  <a:cubicBezTo>
                    <a:pt x="5428742" y="0"/>
                    <a:pt x="5588000" y="159258"/>
                    <a:pt x="5588000" y="355600"/>
                  </a:cubicBezTo>
                  <a:cubicBezTo>
                    <a:pt x="5588000" y="551942"/>
                    <a:pt x="5428742" y="711200"/>
                    <a:pt x="5232400" y="711200"/>
                  </a:cubicBezTo>
                  <a:lnTo>
                    <a:pt x="355600" y="711200"/>
                  </a:lnTo>
                  <a:cubicBezTo>
                    <a:pt x="159258" y="711200"/>
                    <a:pt x="0" y="551942"/>
                    <a:pt x="0" y="355600"/>
                  </a:cubicBez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5588000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1650" b="1" spc="45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KÄRNAN — 100% GPM-I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33500" y="2628900"/>
            <a:ext cx="2667000" cy="2667000"/>
            <a:chOff x="0" y="0"/>
            <a:chExt cx="3556000" cy="3556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56000" cy="3556000"/>
            </a:xfrm>
            <a:custGeom>
              <a:avLst/>
              <a:gdLst/>
              <a:ahLst/>
              <a:cxnLst/>
              <a:rect l="l" t="t" r="r" b="b"/>
              <a:pathLst>
                <a:path w="3556000" h="3556000">
                  <a:moveTo>
                    <a:pt x="0" y="1778000"/>
                  </a:moveTo>
                  <a:cubicBezTo>
                    <a:pt x="0" y="796036"/>
                    <a:pt x="796036" y="0"/>
                    <a:pt x="1778000" y="0"/>
                  </a:cubicBezTo>
                  <a:cubicBezTo>
                    <a:pt x="2759964" y="0"/>
                    <a:pt x="3556000" y="796036"/>
                    <a:pt x="3556000" y="1778000"/>
                  </a:cubicBezTo>
                  <a:cubicBezTo>
                    <a:pt x="3556000" y="2759964"/>
                    <a:pt x="2759964" y="3556000"/>
                    <a:pt x="1778000" y="3556000"/>
                  </a:cubicBezTo>
                  <a:cubicBezTo>
                    <a:pt x="796036" y="3556000"/>
                    <a:pt x="0" y="2759964"/>
                    <a:pt x="0" y="1778000"/>
                  </a:cubicBezTo>
                  <a:close/>
                </a:path>
              </a:pathLst>
            </a:custGeom>
            <a:solidFill>
              <a:srgbClr val="4F60C9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38100"/>
              <a:ext cx="3556000" cy="3517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36"/>
                </a:lnSpc>
              </a:pPr>
              <a:r>
                <a:rPr lang="en-US" sz="42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1</a:t>
              </a:r>
            </a:p>
            <a:p>
              <a:pPr algn="ctr">
                <a:lnSpc>
                  <a:spcPts val="2736"/>
                </a:lnSpc>
              </a:pPr>
              <a:r>
                <a:rPr lang="en-US" sz="24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Hyper-</a:t>
              </a:r>
            </a:p>
            <a:p>
              <a:pPr algn="ctr">
                <a:lnSpc>
                  <a:spcPts val="2736"/>
                </a:lnSpc>
              </a:pPr>
              <a:r>
                <a:rPr lang="en-US" sz="24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sensitivitet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43000" y="5353050"/>
            <a:ext cx="304800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400" b="1" i="1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Vad är problemet?</a:t>
            </a:r>
          </a:p>
          <a:p>
            <a:pPr algn="ctr">
              <a:lnSpc>
                <a:spcPts val="2376"/>
              </a:lnSpc>
            </a:pPr>
            <a:r>
              <a:rPr lang="en-US" sz="1800">
                <a:solidFill>
                  <a:srgbClr val="666666"/>
                </a:solidFill>
                <a:latin typeface="Calibri (MS)"/>
                <a:ea typeface="Calibri (MS)"/>
                <a:cs typeface="Calibri (MS)"/>
                <a:sym typeface="Calibri (MS)"/>
              </a:rPr>
              <a:t>&amp; personlighetsdynamik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651497" y="2628900"/>
            <a:ext cx="2667000" cy="2667000"/>
            <a:chOff x="0" y="0"/>
            <a:chExt cx="3556000" cy="3556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56000" cy="3556000"/>
            </a:xfrm>
            <a:custGeom>
              <a:avLst/>
              <a:gdLst/>
              <a:ahLst/>
              <a:cxnLst/>
              <a:rect l="l" t="t" r="r" b="b"/>
              <a:pathLst>
                <a:path w="3556000" h="3556000">
                  <a:moveTo>
                    <a:pt x="0" y="1778000"/>
                  </a:moveTo>
                  <a:cubicBezTo>
                    <a:pt x="0" y="796036"/>
                    <a:pt x="796036" y="0"/>
                    <a:pt x="1778000" y="0"/>
                  </a:cubicBezTo>
                  <a:cubicBezTo>
                    <a:pt x="2759964" y="0"/>
                    <a:pt x="3556000" y="796036"/>
                    <a:pt x="3556000" y="1778000"/>
                  </a:cubicBezTo>
                  <a:cubicBezTo>
                    <a:pt x="3556000" y="2759964"/>
                    <a:pt x="2759964" y="3556000"/>
                    <a:pt x="1778000" y="3556000"/>
                  </a:cubicBezTo>
                  <a:cubicBezTo>
                    <a:pt x="796036" y="3556000"/>
                    <a:pt x="0" y="2759964"/>
                    <a:pt x="0" y="1778000"/>
                  </a:cubicBezTo>
                  <a:close/>
                </a:path>
              </a:pathLst>
            </a:custGeom>
            <a:solidFill>
              <a:srgbClr val="4F60C9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3556000" cy="3517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36"/>
                </a:lnSpc>
              </a:pPr>
              <a:r>
                <a:rPr lang="en-US" sz="42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2</a:t>
              </a:r>
            </a:p>
            <a:p>
              <a:pPr algn="ctr">
                <a:lnSpc>
                  <a:spcPts val="2736"/>
                </a:lnSpc>
              </a:pPr>
              <a:r>
                <a:rPr lang="en-US" sz="24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Känslo-</a:t>
              </a:r>
            </a:p>
            <a:p>
              <a:pPr algn="ctr">
                <a:lnSpc>
                  <a:spcPts val="2736"/>
                </a:lnSpc>
              </a:pPr>
              <a:r>
                <a:rPr lang="en-US" sz="24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reglering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460997" y="5353050"/>
            <a:ext cx="336026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400" b="1" i="1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Varför är det svårt?</a:t>
            </a:r>
          </a:p>
          <a:p>
            <a:pPr algn="ctr">
              <a:lnSpc>
                <a:spcPts val="2376"/>
              </a:lnSpc>
            </a:pPr>
            <a:r>
              <a:rPr lang="en-US" sz="1800">
                <a:solidFill>
                  <a:srgbClr val="666666"/>
                </a:solidFill>
                <a:latin typeface="Calibri (MS)"/>
                <a:ea typeface="Calibri (MS)"/>
                <a:cs typeface="Calibri (MS)"/>
                <a:sym typeface="Calibri (MS)"/>
              </a:rPr>
              <a:t>&amp; dess konsekvenser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9969503" y="2628900"/>
            <a:ext cx="2667000" cy="2667000"/>
            <a:chOff x="0" y="0"/>
            <a:chExt cx="3556000" cy="3556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556000" cy="3556000"/>
            </a:xfrm>
            <a:custGeom>
              <a:avLst/>
              <a:gdLst/>
              <a:ahLst/>
              <a:cxnLst/>
              <a:rect l="l" t="t" r="r" b="b"/>
              <a:pathLst>
                <a:path w="3556000" h="3556000">
                  <a:moveTo>
                    <a:pt x="0" y="1778000"/>
                  </a:moveTo>
                  <a:cubicBezTo>
                    <a:pt x="0" y="796036"/>
                    <a:pt x="796036" y="0"/>
                    <a:pt x="1778000" y="0"/>
                  </a:cubicBezTo>
                  <a:cubicBezTo>
                    <a:pt x="2759964" y="0"/>
                    <a:pt x="3556000" y="796036"/>
                    <a:pt x="3556000" y="1778000"/>
                  </a:cubicBezTo>
                  <a:cubicBezTo>
                    <a:pt x="3556000" y="2759964"/>
                    <a:pt x="2759964" y="3556000"/>
                    <a:pt x="1778000" y="3556000"/>
                  </a:cubicBezTo>
                  <a:cubicBezTo>
                    <a:pt x="796036" y="3556000"/>
                    <a:pt x="0" y="2759964"/>
                    <a:pt x="0" y="1778000"/>
                  </a:cubicBezTo>
                  <a:close/>
                </a:path>
              </a:pathLst>
            </a:custGeom>
            <a:solidFill>
              <a:srgbClr val="4F60C9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38100"/>
              <a:ext cx="3556000" cy="3517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36"/>
                </a:lnSpc>
              </a:pPr>
              <a:r>
                <a:rPr lang="en-US" sz="42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3</a:t>
              </a:r>
            </a:p>
            <a:p>
              <a:pPr algn="ctr">
                <a:lnSpc>
                  <a:spcPts val="2736"/>
                </a:lnSpc>
              </a:pPr>
              <a:r>
                <a:rPr lang="en-US" sz="24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Funktions-</a:t>
              </a:r>
            </a:p>
            <a:p>
              <a:pPr algn="ctr">
                <a:lnSpc>
                  <a:spcPts val="2736"/>
                </a:lnSpc>
              </a:pPr>
              <a:r>
                <a:rPr lang="en-US" sz="24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svikt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779003" y="5353050"/>
            <a:ext cx="304800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400" b="1" i="1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Var syns det?</a:t>
            </a:r>
          </a:p>
          <a:p>
            <a:pPr algn="ctr">
              <a:lnSpc>
                <a:spcPts val="2376"/>
              </a:lnSpc>
            </a:pPr>
            <a:r>
              <a:rPr lang="en-US" sz="1800">
                <a:solidFill>
                  <a:srgbClr val="666666"/>
                </a:solidFill>
                <a:latin typeface="Calibri (MS)"/>
                <a:ea typeface="Calibri (MS)"/>
                <a:cs typeface="Calibri (MS)"/>
                <a:sym typeface="Calibri (MS)"/>
              </a:rPr>
              <a:t>i livsdomänerna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4287500" y="2628900"/>
            <a:ext cx="2667000" cy="2667000"/>
            <a:chOff x="0" y="0"/>
            <a:chExt cx="3556000" cy="3556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556000" cy="3556000"/>
            </a:xfrm>
            <a:custGeom>
              <a:avLst/>
              <a:gdLst/>
              <a:ahLst/>
              <a:cxnLst/>
              <a:rect l="l" t="t" r="r" b="b"/>
              <a:pathLst>
                <a:path w="3556000" h="3556000">
                  <a:moveTo>
                    <a:pt x="0" y="1778000"/>
                  </a:moveTo>
                  <a:cubicBezTo>
                    <a:pt x="0" y="796036"/>
                    <a:pt x="796036" y="0"/>
                    <a:pt x="1778000" y="0"/>
                  </a:cubicBezTo>
                  <a:cubicBezTo>
                    <a:pt x="2759964" y="0"/>
                    <a:pt x="3556000" y="796036"/>
                    <a:pt x="3556000" y="1778000"/>
                  </a:cubicBezTo>
                  <a:cubicBezTo>
                    <a:pt x="3556000" y="2759964"/>
                    <a:pt x="2759964" y="3556000"/>
                    <a:pt x="1778000" y="3556000"/>
                  </a:cubicBezTo>
                  <a:cubicBezTo>
                    <a:pt x="796036" y="3556000"/>
                    <a:pt x="0" y="2759964"/>
                    <a:pt x="0" y="1778000"/>
                  </a:cubicBezTo>
                  <a:close/>
                </a:path>
              </a:pathLst>
            </a:custGeom>
            <a:solidFill>
              <a:srgbClr val="4F60C9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38100"/>
              <a:ext cx="3556000" cy="3517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36"/>
                </a:lnSpc>
              </a:pPr>
              <a:r>
                <a:rPr lang="en-US" sz="42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4</a:t>
              </a:r>
            </a:p>
            <a:p>
              <a:pPr algn="ctr">
                <a:lnSpc>
                  <a:spcPts val="2736"/>
                </a:lnSpc>
              </a:pPr>
              <a:r>
                <a:rPr lang="en-US" sz="2400" b="1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Förändring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4097000" y="5353050"/>
            <a:ext cx="304800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400" b="1" i="1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Vad krävs?</a:t>
            </a:r>
          </a:p>
          <a:p>
            <a:pPr algn="ctr">
              <a:lnSpc>
                <a:spcPts val="2376"/>
              </a:lnSpc>
            </a:pPr>
            <a:r>
              <a:rPr lang="en-US" sz="1800">
                <a:solidFill>
                  <a:srgbClr val="666666"/>
                </a:solidFill>
                <a:latin typeface="Calibri (MS)"/>
                <a:ea typeface="Calibri (MS)"/>
                <a:cs typeface="Calibri (MS)"/>
                <a:sym typeface="Calibri (MS)"/>
              </a:rPr>
              <a:t>&amp; dess motstånd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381500" y="3810000"/>
            <a:ext cx="888997" cy="304800"/>
            <a:chOff x="0" y="0"/>
            <a:chExt cx="1185329" cy="4064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85291" cy="406400"/>
            </a:xfrm>
            <a:custGeom>
              <a:avLst/>
              <a:gdLst/>
              <a:ahLst/>
              <a:cxnLst/>
              <a:rect l="l" t="t" r="r" b="b"/>
              <a:pathLst>
                <a:path w="1185291" h="406400">
                  <a:moveTo>
                    <a:pt x="0" y="101600"/>
                  </a:moveTo>
                  <a:lnTo>
                    <a:pt x="982091" y="101600"/>
                  </a:lnTo>
                  <a:lnTo>
                    <a:pt x="982091" y="0"/>
                  </a:lnTo>
                  <a:lnTo>
                    <a:pt x="1185291" y="203200"/>
                  </a:lnTo>
                  <a:lnTo>
                    <a:pt x="982091" y="406400"/>
                  </a:lnTo>
                  <a:lnTo>
                    <a:pt x="982091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699497" y="3810000"/>
            <a:ext cx="888997" cy="304800"/>
            <a:chOff x="0" y="0"/>
            <a:chExt cx="1185329" cy="406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85291" cy="406400"/>
            </a:xfrm>
            <a:custGeom>
              <a:avLst/>
              <a:gdLst/>
              <a:ahLst/>
              <a:cxnLst/>
              <a:rect l="l" t="t" r="r" b="b"/>
              <a:pathLst>
                <a:path w="1185291" h="406400">
                  <a:moveTo>
                    <a:pt x="0" y="101600"/>
                  </a:moveTo>
                  <a:lnTo>
                    <a:pt x="982091" y="101600"/>
                  </a:lnTo>
                  <a:lnTo>
                    <a:pt x="982091" y="0"/>
                  </a:lnTo>
                  <a:lnTo>
                    <a:pt x="1185291" y="203200"/>
                  </a:lnTo>
                  <a:lnTo>
                    <a:pt x="982091" y="406400"/>
                  </a:lnTo>
                  <a:lnTo>
                    <a:pt x="982091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017503" y="3810000"/>
            <a:ext cx="888997" cy="304800"/>
            <a:chOff x="0" y="0"/>
            <a:chExt cx="1185329" cy="4064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85291" cy="406400"/>
            </a:xfrm>
            <a:custGeom>
              <a:avLst/>
              <a:gdLst/>
              <a:ahLst/>
              <a:cxnLst/>
              <a:rect l="l" t="t" r="r" b="b"/>
              <a:pathLst>
                <a:path w="1185291" h="406400">
                  <a:moveTo>
                    <a:pt x="0" y="101600"/>
                  </a:moveTo>
                  <a:lnTo>
                    <a:pt x="982091" y="101600"/>
                  </a:lnTo>
                  <a:lnTo>
                    <a:pt x="982091" y="0"/>
                  </a:lnTo>
                  <a:lnTo>
                    <a:pt x="1185291" y="203200"/>
                  </a:lnTo>
                  <a:lnTo>
                    <a:pt x="982091" y="406400"/>
                  </a:lnTo>
                  <a:lnTo>
                    <a:pt x="982091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762000" y="6429375"/>
            <a:ext cx="16764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4A556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+ VALFRI AVANCERAD FÖRDJUPNING</a:t>
            </a:r>
            <a:r>
              <a:rPr lang="en-US" sz="2100" i="1">
                <a:solidFill>
                  <a:srgbClr val="666666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  ·   tillför djup till grundmodulerna — inte nytt innehåll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754856" y="7041356"/>
            <a:ext cx="3176588" cy="776288"/>
            <a:chOff x="0" y="0"/>
            <a:chExt cx="4235450" cy="1035050"/>
          </a:xfrm>
        </p:grpSpPr>
        <p:sp>
          <p:nvSpPr>
            <p:cNvPr id="45" name="Freeform 45"/>
            <p:cNvSpPr/>
            <p:nvPr/>
          </p:nvSpPr>
          <p:spPr>
            <a:xfrm>
              <a:off x="9525" y="9525"/>
              <a:ext cx="4216400" cy="1016000"/>
            </a:xfrm>
            <a:custGeom>
              <a:avLst/>
              <a:gdLst/>
              <a:ahLst/>
              <a:cxnLst/>
              <a:rect l="l" t="t" r="r" b="b"/>
              <a:pathLst>
                <a:path w="4216400" h="1016000">
                  <a:moveTo>
                    <a:pt x="0" y="304800"/>
                  </a:moveTo>
                  <a:cubicBezTo>
                    <a:pt x="0" y="136525"/>
                    <a:pt x="138430" y="0"/>
                    <a:pt x="309118" y="0"/>
                  </a:cubicBezTo>
                  <a:lnTo>
                    <a:pt x="3907282" y="0"/>
                  </a:lnTo>
                  <a:cubicBezTo>
                    <a:pt x="4077970" y="0"/>
                    <a:pt x="4216400" y="136525"/>
                    <a:pt x="4216400" y="304800"/>
                  </a:cubicBezTo>
                  <a:lnTo>
                    <a:pt x="4216400" y="711200"/>
                  </a:lnTo>
                  <a:cubicBezTo>
                    <a:pt x="4216400" y="879475"/>
                    <a:pt x="4077970" y="1016000"/>
                    <a:pt x="3907282" y="1016000"/>
                  </a:cubicBezTo>
                  <a:lnTo>
                    <a:pt x="309118" y="1016000"/>
                  </a:lnTo>
                  <a:cubicBezTo>
                    <a:pt x="138430" y="1016000"/>
                    <a:pt x="0" y="879475"/>
                    <a:pt x="0" y="711200"/>
                  </a:cubicBezTo>
                  <a:close/>
                </a:path>
              </a:pathLst>
            </a:custGeom>
            <a:solidFill>
              <a:srgbClr val="8A95DB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4235450" cy="1035050"/>
            </a:xfrm>
            <a:custGeom>
              <a:avLst/>
              <a:gdLst/>
              <a:ahLst/>
              <a:cxnLst/>
              <a:rect l="l" t="t" r="r" b="b"/>
              <a:pathLst>
                <a:path w="4235450" h="1035050">
                  <a:moveTo>
                    <a:pt x="0" y="314325"/>
                  </a:moveTo>
                  <a:cubicBezTo>
                    <a:pt x="0" y="140589"/>
                    <a:pt x="142748" y="0"/>
                    <a:pt x="318643" y="0"/>
                  </a:cubicBezTo>
                  <a:lnTo>
                    <a:pt x="3916807" y="0"/>
                  </a:lnTo>
                  <a:lnTo>
                    <a:pt x="3916807" y="9525"/>
                  </a:lnTo>
                  <a:lnTo>
                    <a:pt x="3916807" y="0"/>
                  </a:lnTo>
                  <a:cubicBezTo>
                    <a:pt x="4092702" y="0"/>
                    <a:pt x="4235450" y="140589"/>
                    <a:pt x="4235450" y="314325"/>
                  </a:cubicBezTo>
                  <a:lnTo>
                    <a:pt x="4225925" y="314325"/>
                  </a:lnTo>
                  <a:lnTo>
                    <a:pt x="4235450" y="314325"/>
                  </a:lnTo>
                  <a:lnTo>
                    <a:pt x="4235450" y="720725"/>
                  </a:lnTo>
                  <a:lnTo>
                    <a:pt x="4225925" y="720725"/>
                  </a:lnTo>
                  <a:lnTo>
                    <a:pt x="4235450" y="720725"/>
                  </a:lnTo>
                  <a:cubicBezTo>
                    <a:pt x="4235450" y="894461"/>
                    <a:pt x="4092702" y="1035050"/>
                    <a:pt x="3916807" y="1035050"/>
                  </a:cubicBezTo>
                  <a:lnTo>
                    <a:pt x="3916807" y="1025525"/>
                  </a:lnTo>
                  <a:lnTo>
                    <a:pt x="3916807" y="1035050"/>
                  </a:lnTo>
                  <a:lnTo>
                    <a:pt x="318643" y="1035050"/>
                  </a:lnTo>
                  <a:lnTo>
                    <a:pt x="318643" y="1025525"/>
                  </a:lnTo>
                  <a:lnTo>
                    <a:pt x="318643" y="1035050"/>
                  </a:lnTo>
                  <a:cubicBezTo>
                    <a:pt x="142748" y="1035050"/>
                    <a:pt x="0" y="894461"/>
                    <a:pt x="0" y="720725"/>
                  </a:cubicBezTo>
                  <a:lnTo>
                    <a:pt x="0" y="314325"/>
                  </a:lnTo>
                  <a:lnTo>
                    <a:pt x="9525" y="314325"/>
                  </a:lnTo>
                  <a:lnTo>
                    <a:pt x="0" y="314325"/>
                  </a:lnTo>
                  <a:moveTo>
                    <a:pt x="19050" y="314325"/>
                  </a:moveTo>
                  <a:lnTo>
                    <a:pt x="19050" y="720725"/>
                  </a:lnTo>
                  <a:lnTo>
                    <a:pt x="9525" y="720725"/>
                  </a:lnTo>
                  <a:lnTo>
                    <a:pt x="19050" y="720725"/>
                  </a:lnTo>
                  <a:cubicBezTo>
                    <a:pt x="19050" y="883666"/>
                    <a:pt x="153035" y="1016000"/>
                    <a:pt x="318643" y="1016000"/>
                  </a:cubicBezTo>
                  <a:lnTo>
                    <a:pt x="3916807" y="1016000"/>
                  </a:lnTo>
                  <a:cubicBezTo>
                    <a:pt x="4082415" y="1016000"/>
                    <a:pt x="4216400" y="883666"/>
                    <a:pt x="4216400" y="720725"/>
                  </a:cubicBezTo>
                  <a:lnTo>
                    <a:pt x="4216400" y="314325"/>
                  </a:lnTo>
                  <a:cubicBezTo>
                    <a:pt x="4216400" y="151384"/>
                    <a:pt x="4082415" y="19050"/>
                    <a:pt x="3916807" y="19050"/>
                  </a:cubicBezTo>
                  <a:lnTo>
                    <a:pt x="318643" y="19050"/>
                  </a:lnTo>
                  <a:lnTo>
                    <a:pt x="318643" y="9525"/>
                  </a:lnTo>
                  <a:lnTo>
                    <a:pt x="318643" y="19050"/>
                  </a:lnTo>
                  <a:cubicBezTo>
                    <a:pt x="153035" y="19050"/>
                    <a:pt x="19050" y="151384"/>
                    <a:pt x="19050" y="314325"/>
                  </a:cubicBezTo>
                  <a:close/>
                </a:path>
              </a:pathLst>
            </a:custGeom>
            <a:solidFill>
              <a:srgbClr val="D5D9E0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4235450" cy="109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r>
                <a:rPr lang="en-US" sz="180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Fördjupning om känslor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155281" y="7041356"/>
            <a:ext cx="3176588" cy="776288"/>
            <a:chOff x="0" y="0"/>
            <a:chExt cx="4235450" cy="1035050"/>
          </a:xfrm>
        </p:grpSpPr>
        <p:sp>
          <p:nvSpPr>
            <p:cNvPr id="49" name="Freeform 49"/>
            <p:cNvSpPr/>
            <p:nvPr/>
          </p:nvSpPr>
          <p:spPr>
            <a:xfrm>
              <a:off x="9525" y="9525"/>
              <a:ext cx="4216400" cy="1016000"/>
            </a:xfrm>
            <a:custGeom>
              <a:avLst/>
              <a:gdLst/>
              <a:ahLst/>
              <a:cxnLst/>
              <a:rect l="l" t="t" r="r" b="b"/>
              <a:pathLst>
                <a:path w="4216400" h="1016000">
                  <a:moveTo>
                    <a:pt x="0" y="304800"/>
                  </a:moveTo>
                  <a:cubicBezTo>
                    <a:pt x="0" y="136525"/>
                    <a:pt x="138430" y="0"/>
                    <a:pt x="309118" y="0"/>
                  </a:cubicBezTo>
                  <a:lnTo>
                    <a:pt x="3907282" y="0"/>
                  </a:lnTo>
                  <a:cubicBezTo>
                    <a:pt x="4077970" y="0"/>
                    <a:pt x="4216400" y="136525"/>
                    <a:pt x="4216400" y="304800"/>
                  </a:cubicBezTo>
                  <a:lnTo>
                    <a:pt x="4216400" y="711200"/>
                  </a:lnTo>
                  <a:cubicBezTo>
                    <a:pt x="4216400" y="879475"/>
                    <a:pt x="4077970" y="1016000"/>
                    <a:pt x="3907282" y="1016000"/>
                  </a:cubicBezTo>
                  <a:lnTo>
                    <a:pt x="309118" y="1016000"/>
                  </a:lnTo>
                  <a:cubicBezTo>
                    <a:pt x="138430" y="1016000"/>
                    <a:pt x="0" y="879475"/>
                    <a:pt x="0" y="711200"/>
                  </a:cubicBezTo>
                  <a:close/>
                </a:path>
              </a:pathLst>
            </a:custGeom>
            <a:solidFill>
              <a:srgbClr val="8A95DB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4235450" cy="1035050"/>
            </a:xfrm>
            <a:custGeom>
              <a:avLst/>
              <a:gdLst/>
              <a:ahLst/>
              <a:cxnLst/>
              <a:rect l="l" t="t" r="r" b="b"/>
              <a:pathLst>
                <a:path w="4235450" h="1035050">
                  <a:moveTo>
                    <a:pt x="0" y="314325"/>
                  </a:moveTo>
                  <a:cubicBezTo>
                    <a:pt x="0" y="140589"/>
                    <a:pt x="142748" y="0"/>
                    <a:pt x="318643" y="0"/>
                  </a:cubicBezTo>
                  <a:lnTo>
                    <a:pt x="3916807" y="0"/>
                  </a:lnTo>
                  <a:lnTo>
                    <a:pt x="3916807" y="9525"/>
                  </a:lnTo>
                  <a:lnTo>
                    <a:pt x="3916807" y="0"/>
                  </a:lnTo>
                  <a:cubicBezTo>
                    <a:pt x="4092702" y="0"/>
                    <a:pt x="4235450" y="140589"/>
                    <a:pt x="4235450" y="314325"/>
                  </a:cubicBezTo>
                  <a:lnTo>
                    <a:pt x="4225925" y="314325"/>
                  </a:lnTo>
                  <a:lnTo>
                    <a:pt x="4235450" y="314325"/>
                  </a:lnTo>
                  <a:lnTo>
                    <a:pt x="4235450" y="720725"/>
                  </a:lnTo>
                  <a:lnTo>
                    <a:pt x="4225925" y="720725"/>
                  </a:lnTo>
                  <a:lnTo>
                    <a:pt x="4235450" y="720725"/>
                  </a:lnTo>
                  <a:cubicBezTo>
                    <a:pt x="4235450" y="894461"/>
                    <a:pt x="4092702" y="1035050"/>
                    <a:pt x="3916807" y="1035050"/>
                  </a:cubicBezTo>
                  <a:lnTo>
                    <a:pt x="3916807" y="1025525"/>
                  </a:lnTo>
                  <a:lnTo>
                    <a:pt x="3916807" y="1035050"/>
                  </a:lnTo>
                  <a:lnTo>
                    <a:pt x="318643" y="1035050"/>
                  </a:lnTo>
                  <a:lnTo>
                    <a:pt x="318643" y="1025525"/>
                  </a:lnTo>
                  <a:lnTo>
                    <a:pt x="318643" y="1035050"/>
                  </a:lnTo>
                  <a:cubicBezTo>
                    <a:pt x="142748" y="1035050"/>
                    <a:pt x="0" y="894461"/>
                    <a:pt x="0" y="720725"/>
                  </a:cubicBezTo>
                  <a:lnTo>
                    <a:pt x="0" y="314325"/>
                  </a:lnTo>
                  <a:lnTo>
                    <a:pt x="9525" y="314325"/>
                  </a:lnTo>
                  <a:lnTo>
                    <a:pt x="0" y="314325"/>
                  </a:lnTo>
                  <a:moveTo>
                    <a:pt x="19050" y="314325"/>
                  </a:moveTo>
                  <a:lnTo>
                    <a:pt x="19050" y="720725"/>
                  </a:lnTo>
                  <a:lnTo>
                    <a:pt x="9525" y="720725"/>
                  </a:lnTo>
                  <a:lnTo>
                    <a:pt x="19050" y="720725"/>
                  </a:lnTo>
                  <a:cubicBezTo>
                    <a:pt x="19050" y="883666"/>
                    <a:pt x="153035" y="1016000"/>
                    <a:pt x="318643" y="1016000"/>
                  </a:cubicBezTo>
                  <a:lnTo>
                    <a:pt x="3916807" y="1016000"/>
                  </a:lnTo>
                  <a:cubicBezTo>
                    <a:pt x="4082415" y="1016000"/>
                    <a:pt x="4216400" y="883666"/>
                    <a:pt x="4216400" y="720725"/>
                  </a:cubicBezTo>
                  <a:lnTo>
                    <a:pt x="4216400" y="314325"/>
                  </a:lnTo>
                  <a:cubicBezTo>
                    <a:pt x="4216400" y="151384"/>
                    <a:pt x="4082415" y="19050"/>
                    <a:pt x="3916807" y="19050"/>
                  </a:cubicBezTo>
                  <a:lnTo>
                    <a:pt x="318643" y="19050"/>
                  </a:lnTo>
                  <a:lnTo>
                    <a:pt x="318643" y="9525"/>
                  </a:lnTo>
                  <a:lnTo>
                    <a:pt x="318643" y="19050"/>
                  </a:lnTo>
                  <a:cubicBezTo>
                    <a:pt x="153035" y="19050"/>
                    <a:pt x="19050" y="151384"/>
                    <a:pt x="19050" y="314325"/>
                  </a:cubicBezTo>
                  <a:close/>
                </a:path>
              </a:pathLst>
            </a:custGeom>
            <a:solidFill>
              <a:srgbClr val="D5D9E0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57150"/>
              <a:ext cx="4235450" cy="109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r>
                <a:rPr lang="en-US" sz="180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Känsloreglering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555706" y="7041356"/>
            <a:ext cx="3176588" cy="776288"/>
            <a:chOff x="0" y="0"/>
            <a:chExt cx="4235450" cy="1035050"/>
          </a:xfrm>
        </p:grpSpPr>
        <p:sp>
          <p:nvSpPr>
            <p:cNvPr id="53" name="Freeform 53"/>
            <p:cNvSpPr/>
            <p:nvPr/>
          </p:nvSpPr>
          <p:spPr>
            <a:xfrm>
              <a:off x="9525" y="9525"/>
              <a:ext cx="4216400" cy="1016000"/>
            </a:xfrm>
            <a:custGeom>
              <a:avLst/>
              <a:gdLst/>
              <a:ahLst/>
              <a:cxnLst/>
              <a:rect l="l" t="t" r="r" b="b"/>
              <a:pathLst>
                <a:path w="4216400" h="1016000">
                  <a:moveTo>
                    <a:pt x="0" y="304800"/>
                  </a:moveTo>
                  <a:cubicBezTo>
                    <a:pt x="0" y="136525"/>
                    <a:pt x="138430" y="0"/>
                    <a:pt x="309118" y="0"/>
                  </a:cubicBezTo>
                  <a:lnTo>
                    <a:pt x="3907282" y="0"/>
                  </a:lnTo>
                  <a:cubicBezTo>
                    <a:pt x="4077970" y="0"/>
                    <a:pt x="4216400" y="136525"/>
                    <a:pt x="4216400" y="304800"/>
                  </a:cubicBezTo>
                  <a:lnTo>
                    <a:pt x="4216400" y="711200"/>
                  </a:lnTo>
                  <a:cubicBezTo>
                    <a:pt x="4216400" y="879475"/>
                    <a:pt x="4077970" y="1016000"/>
                    <a:pt x="3907282" y="1016000"/>
                  </a:cubicBezTo>
                  <a:lnTo>
                    <a:pt x="309118" y="1016000"/>
                  </a:lnTo>
                  <a:cubicBezTo>
                    <a:pt x="138430" y="1016000"/>
                    <a:pt x="0" y="879475"/>
                    <a:pt x="0" y="711200"/>
                  </a:cubicBezTo>
                  <a:close/>
                </a:path>
              </a:pathLst>
            </a:custGeom>
            <a:solidFill>
              <a:srgbClr val="8A95DB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4235450" cy="1035050"/>
            </a:xfrm>
            <a:custGeom>
              <a:avLst/>
              <a:gdLst/>
              <a:ahLst/>
              <a:cxnLst/>
              <a:rect l="l" t="t" r="r" b="b"/>
              <a:pathLst>
                <a:path w="4235450" h="1035050">
                  <a:moveTo>
                    <a:pt x="0" y="314325"/>
                  </a:moveTo>
                  <a:cubicBezTo>
                    <a:pt x="0" y="140589"/>
                    <a:pt x="142748" y="0"/>
                    <a:pt x="318643" y="0"/>
                  </a:cubicBezTo>
                  <a:lnTo>
                    <a:pt x="3916807" y="0"/>
                  </a:lnTo>
                  <a:lnTo>
                    <a:pt x="3916807" y="9525"/>
                  </a:lnTo>
                  <a:lnTo>
                    <a:pt x="3916807" y="0"/>
                  </a:lnTo>
                  <a:cubicBezTo>
                    <a:pt x="4092702" y="0"/>
                    <a:pt x="4235450" y="140589"/>
                    <a:pt x="4235450" y="314325"/>
                  </a:cubicBezTo>
                  <a:lnTo>
                    <a:pt x="4225925" y="314325"/>
                  </a:lnTo>
                  <a:lnTo>
                    <a:pt x="4235450" y="314325"/>
                  </a:lnTo>
                  <a:lnTo>
                    <a:pt x="4235450" y="720725"/>
                  </a:lnTo>
                  <a:lnTo>
                    <a:pt x="4225925" y="720725"/>
                  </a:lnTo>
                  <a:lnTo>
                    <a:pt x="4235450" y="720725"/>
                  </a:lnTo>
                  <a:cubicBezTo>
                    <a:pt x="4235450" y="894461"/>
                    <a:pt x="4092702" y="1035050"/>
                    <a:pt x="3916807" y="1035050"/>
                  </a:cubicBezTo>
                  <a:lnTo>
                    <a:pt x="3916807" y="1025525"/>
                  </a:lnTo>
                  <a:lnTo>
                    <a:pt x="3916807" y="1035050"/>
                  </a:lnTo>
                  <a:lnTo>
                    <a:pt x="318643" y="1035050"/>
                  </a:lnTo>
                  <a:lnTo>
                    <a:pt x="318643" y="1025525"/>
                  </a:lnTo>
                  <a:lnTo>
                    <a:pt x="318643" y="1035050"/>
                  </a:lnTo>
                  <a:cubicBezTo>
                    <a:pt x="142748" y="1035050"/>
                    <a:pt x="0" y="894461"/>
                    <a:pt x="0" y="720725"/>
                  </a:cubicBezTo>
                  <a:lnTo>
                    <a:pt x="0" y="314325"/>
                  </a:lnTo>
                  <a:lnTo>
                    <a:pt x="9525" y="314325"/>
                  </a:lnTo>
                  <a:lnTo>
                    <a:pt x="0" y="314325"/>
                  </a:lnTo>
                  <a:moveTo>
                    <a:pt x="19050" y="314325"/>
                  </a:moveTo>
                  <a:lnTo>
                    <a:pt x="19050" y="720725"/>
                  </a:lnTo>
                  <a:lnTo>
                    <a:pt x="9525" y="720725"/>
                  </a:lnTo>
                  <a:lnTo>
                    <a:pt x="19050" y="720725"/>
                  </a:lnTo>
                  <a:cubicBezTo>
                    <a:pt x="19050" y="883666"/>
                    <a:pt x="153035" y="1016000"/>
                    <a:pt x="318643" y="1016000"/>
                  </a:cubicBezTo>
                  <a:lnTo>
                    <a:pt x="3916807" y="1016000"/>
                  </a:lnTo>
                  <a:cubicBezTo>
                    <a:pt x="4082415" y="1016000"/>
                    <a:pt x="4216400" y="883666"/>
                    <a:pt x="4216400" y="720725"/>
                  </a:cubicBezTo>
                  <a:lnTo>
                    <a:pt x="4216400" y="314325"/>
                  </a:lnTo>
                  <a:cubicBezTo>
                    <a:pt x="4216400" y="151384"/>
                    <a:pt x="4082415" y="19050"/>
                    <a:pt x="3916807" y="19050"/>
                  </a:cubicBezTo>
                  <a:lnTo>
                    <a:pt x="318643" y="19050"/>
                  </a:lnTo>
                  <a:lnTo>
                    <a:pt x="318643" y="9525"/>
                  </a:lnTo>
                  <a:lnTo>
                    <a:pt x="318643" y="19050"/>
                  </a:lnTo>
                  <a:cubicBezTo>
                    <a:pt x="153035" y="19050"/>
                    <a:pt x="19050" y="151384"/>
                    <a:pt x="19050" y="314325"/>
                  </a:cubicBezTo>
                  <a:close/>
                </a:path>
              </a:pathLst>
            </a:custGeom>
            <a:solidFill>
              <a:srgbClr val="D5D9E0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57150"/>
              <a:ext cx="4235450" cy="109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r>
                <a:rPr lang="en-US" sz="180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Självbild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956131" y="7041356"/>
            <a:ext cx="3176588" cy="776288"/>
            <a:chOff x="0" y="0"/>
            <a:chExt cx="4235450" cy="1035050"/>
          </a:xfrm>
        </p:grpSpPr>
        <p:sp>
          <p:nvSpPr>
            <p:cNvPr id="57" name="Freeform 57"/>
            <p:cNvSpPr/>
            <p:nvPr/>
          </p:nvSpPr>
          <p:spPr>
            <a:xfrm>
              <a:off x="9525" y="9525"/>
              <a:ext cx="4216400" cy="1016000"/>
            </a:xfrm>
            <a:custGeom>
              <a:avLst/>
              <a:gdLst/>
              <a:ahLst/>
              <a:cxnLst/>
              <a:rect l="l" t="t" r="r" b="b"/>
              <a:pathLst>
                <a:path w="4216400" h="1016000">
                  <a:moveTo>
                    <a:pt x="0" y="304800"/>
                  </a:moveTo>
                  <a:cubicBezTo>
                    <a:pt x="0" y="136525"/>
                    <a:pt x="138430" y="0"/>
                    <a:pt x="309118" y="0"/>
                  </a:cubicBezTo>
                  <a:lnTo>
                    <a:pt x="3907282" y="0"/>
                  </a:lnTo>
                  <a:cubicBezTo>
                    <a:pt x="4077970" y="0"/>
                    <a:pt x="4216400" y="136525"/>
                    <a:pt x="4216400" y="304800"/>
                  </a:cubicBezTo>
                  <a:lnTo>
                    <a:pt x="4216400" y="711200"/>
                  </a:lnTo>
                  <a:cubicBezTo>
                    <a:pt x="4216400" y="879475"/>
                    <a:pt x="4077970" y="1016000"/>
                    <a:pt x="3907282" y="1016000"/>
                  </a:cubicBezTo>
                  <a:lnTo>
                    <a:pt x="309118" y="1016000"/>
                  </a:lnTo>
                  <a:cubicBezTo>
                    <a:pt x="138430" y="1016000"/>
                    <a:pt x="0" y="879475"/>
                    <a:pt x="0" y="711200"/>
                  </a:cubicBezTo>
                  <a:close/>
                </a:path>
              </a:pathLst>
            </a:custGeom>
            <a:solidFill>
              <a:srgbClr val="8A95DB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0"/>
              <a:ext cx="4235450" cy="1035050"/>
            </a:xfrm>
            <a:custGeom>
              <a:avLst/>
              <a:gdLst/>
              <a:ahLst/>
              <a:cxnLst/>
              <a:rect l="l" t="t" r="r" b="b"/>
              <a:pathLst>
                <a:path w="4235450" h="1035050">
                  <a:moveTo>
                    <a:pt x="0" y="314325"/>
                  </a:moveTo>
                  <a:cubicBezTo>
                    <a:pt x="0" y="140589"/>
                    <a:pt x="142748" y="0"/>
                    <a:pt x="318643" y="0"/>
                  </a:cubicBezTo>
                  <a:lnTo>
                    <a:pt x="3916807" y="0"/>
                  </a:lnTo>
                  <a:lnTo>
                    <a:pt x="3916807" y="9525"/>
                  </a:lnTo>
                  <a:lnTo>
                    <a:pt x="3916807" y="0"/>
                  </a:lnTo>
                  <a:cubicBezTo>
                    <a:pt x="4092702" y="0"/>
                    <a:pt x="4235450" y="140589"/>
                    <a:pt x="4235450" y="314325"/>
                  </a:cubicBezTo>
                  <a:lnTo>
                    <a:pt x="4225925" y="314325"/>
                  </a:lnTo>
                  <a:lnTo>
                    <a:pt x="4235450" y="314325"/>
                  </a:lnTo>
                  <a:lnTo>
                    <a:pt x="4235450" y="720725"/>
                  </a:lnTo>
                  <a:lnTo>
                    <a:pt x="4225925" y="720725"/>
                  </a:lnTo>
                  <a:lnTo>
                    <a:pt x="4235450" y="720725"/>
                  </a:lnTo>
                  <a:cubicBezTo>
                    <a:pt x="4235450" y="894461"/>
                    <a:pt x="4092702" y="1035050"/>
                    <a:pt x="3916807" y="1035050"/>
                  </a:cubicBezTo>
                  <a:lnTo>
                    <a:pt x="3916807" y="1025525"/>
                  </a:lnTo>
                  <a:lnTo>
                    <a:pt x="3916807" y="1035050"/>
                  </a:lnTo>
                  <a:lnTo>
                    <a:pt x="318643" y="1035050"/>
                  </a:lnTo>
                  <a:lnTo>
                    <a:pt x="318643" y="1025525"/>
                  </a:lnTo>
                  <a:lnTo>
                    <a:pt x="318643" y="1035050"/>
                  </a:lnTo>
                  <a:cubicBezTo>
                    <a:pt x="142748" y="1035050"/>
                    <a:pt x="0" y="894461"/>
                    <a:pt x="0" y="720725"/>
                  </a:cubicBezTo>
                  <a:lnTo>
                    <a:pt x="0" y="314325"/>
                  </a:lnTo>
                  <a:lnTo>
                    <a:pt x="9525" y="314325"/>
                  </a:lnTo>
                  <a:lnTo>
                    <a:pt x="0" y="314325"/>
                  </a:lnTo>
                  <a:moveTo>
                    <a:pt x="19050" y="314325"/>
                  </a:moveTo>
                  <a:lnTo>
                    <a:pt x="19050" y="720725"/>
                  </a:lnTo>
                  <a:lnTo>
                    <a:pt x="9525" y="720725"/>
                  </a:lnTo>
                  <a:lnTo>
                    <a:pt x="19050" y="720725"/>
                  </a:lnTo>
                  <a:cubicBezTo>
                    <a:pt x="19050" y="883666"/>
                    <a:pt x="153035" y="1016000"/>
                    <a:pt x="318643" y="1016000"/>
                  </a:cubicBezTo>
                  <a:lnTo>
                    <a:pt x="3916807" y="1016000"/>
                  </a:lnTo>
                  <a:cubicBezTo>
                    <a:pt x="4082415" y="1016000"/>
                    <a:pt x="4216400" y="883666"/>
                    <a:pt x="4216400" y="720725"/>
                  </a:cubicBezTo>
                  <a:lnTo>
                    <a:pt x="4216400" y="314325"/>
                  </a:lnTo>
                  <a:cubicBezTo>
                    <a:pt x="4216400" y="151384"/>
                    <a:pt x="4082415" y="19050"/>
                    <a:pt x="3916807" y="19050"/>
                  </a:cubicBezTo>
                  <a:lnTo>
                    <a:pt x="318643" y="19050"/>
                  </a:lnTo>
                  <a:lnTo>
                    <a:pt x="318643" y="9525"/>
                  </a:lnTo>
                  <a:lnTo>
                    <a:pt x="318643" y="19050"/>
                  </a:lnTo>
                  <a:cubicBezTo>
                    <a:pt x="153035" y="19050"/>
                    <a:pt x="19050" y="151384"/>
                    <a:pt x="19050" y="314325"/>
                  </a:cubicBezTo>
                  <a:close/>
                </a:path>
              </a:pathLst>
            </a:custGeom>
            <a:solidFill>
              <a:srgbClr val="D5D9E0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57150"/>
              <a:ext cx="4235450" cy="109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r>
                <a:rPr lang="en-US" sz="180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Modeller och verktyg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4356556" y="7041356"/>
            <a:ext cx="3176588" cy="776288"/>
            <a:chOff x="0" y="0"/>
            <a:chExt cx="4235450" cy="1035050"/>
          </a:xfrm>
        </p:grpSpPr>
        <p:sp>
          <p:nvSpPr>
            <p:cNvPr id="61" name="Freeform 61"/>
            <p:cNvSpPr/>
            <p:nvPr/>
          </p:nvSpPr>
          <p:spPr>
            <a:xfrm>
              <a:off x="9525" y="9525"/>
              <a:ext cx="4216400" cy="1016000"/>
            </a:xfrm>
            <a:custGeom>
              <a:avLst/>
              <a:gdLst/>
              <a:ahLst/>
              <a:cxnLst/>
              <a:rect l="l" t="t" r="r" b="b"/>
              <a:pathLst>
                <a:path w="4216400" h="1016000">
                  <a:moveTo>
                    <a:pt x="0" y="304800"/>
                  </a:moveTo>
                  <a:cubicBezTo>
                    <a:pt x="0" y="136525"/>
                    <a:pt x="138430" y="0"/>
                    <a:pt x="309118" y="0"/>
                  </a:cubicBezTo>
                  <a:lnTo>
                    <a:pt x="3907282" y="0"/>
                  </a:lnTo>
                  <a:cubicBezTo>
                    <a:pt x="4077970" y="0"/>
                    <a:pt x="4216400" y="136525"/>
                    <a:pt x="4216400" y="304800"/>
                  </a:cubicBezTo>
                  <a:lnTo>
                    <a:pt x="4216400" y="711200"/>
                  </a:lnTo>
                  <a:cubicBezTo>
                    <a:pt x="4216400" y="879475"/>
                    <a:pt x="4077970" y="1016000"/>
                    <a:pt x="3907282" y="1016000"/>
                  </a:cubicBezTo>
                  <a:lnTo>
                    <a:pt x="309118" y="1016000"/>
                  </a:lnTo>
                  <a:cubicBezTo>
                    <a:pt x="138430" y="1016000"/>
                    <a:pt x="0" y="879475"/>
                    <a:pt x="0" y="711200"/>
                  </a:cubicBezTo>
                  <a:close/>
                </a:path>
              </a:pathLst>
            </a:custGeom>
            <a:solidFill>
              <a:srgbClr val="8A95DB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4235450" cy="1035050"/>
            </a:xfrm>
            <a:custGeom>
              <a:avLst/>
              <a:gdLst/>
              <a:ahLst/>
              <a:cxnLst/>
              <a:rect l="l" t="t" r="r" b="b"/>
              <a:pathLst>
                <a:path w="4235450" h="1035050">
                  <a:moveTo>
                    <a:pt x="0" y="314325"/>
                  </a:moveTo>
                  <a:cubicBezTo>
                    <a:pt x="0" y="140589"/>
                    <a:pt x="142748" y="0"/>
                    <a:pt x="318643" y="0"/>
                  </a:cubicBezTo>
                  <a:lnTo>
                    <a:pt x="3916807" y="0"/>
                  </a:lnTo>
                  <a:lnTo>
                    <a:pt x="3916807" y="9525"/>
                  </a:lnTo>
                  <a:lnTo>
                    <a:pt x="3916807" y="0"/>
                  </a:lnTo>
                  <a:cubicBezTo>
                    <a:pt x="4092702" y="0"/>
                    <a:pt x="4235450" y="140589"/>
                    <a:pt x="4235450" y="314325"/>
                  </a:cubicBezTo>
                  <a:lnTo>
                    <a:pt x="4225925" y="314325"/>
                  </a:lnTo>
                  <a:lnTo>
                    <a:pt x="4235450" y="314325"/>
                  </a:lnTo>
                  <a:lnTo>
                    <a:pt x="4235450" y="720725"/>
                  </a:lnTo>
                  <a:lnTo>
                    <a:pt x="4225925" y="720725"/>
                  </a:lnTo>
                  <a:lnTo>
                    <a:pt x="4235450" y="720725"/>
                  </a:lnTo>
                  <a:cubicBezTo>
                    <a:pt x="4235450" y="894461"/>
                    <a:pt x="4092702" y="1035050"/>
                    <a:pt x="3916807" y="1035050"/>
                  </a:cubicBezTo>
                  <a:lnTo>
                    <a:pt x="3916807" y="1025525"/>
                  </a:lnTo>
                  <a:lnTo>
                    <a:pt x="3916807" y="1035050"/>
                  </a:lnTo>
                  <a:lnTo>
                    <a:pt x="318643" y="1035050"/>
                  </a:lnTo>
                  <a:lnTo>
                    <a:pt x="318643" y="1025525"/>
                  </a:lnTo>
                  <a:lnTo>
                    <a:pt x="318643" y="1035050"/>
                  </a:lnTo>
                  <a:cubicBezTo>
                    <a:pt x="142748" y="1035050"/>
                    <a:pt x="0" y="894461"/>
                    <a:pt x="0" y="720725"/>
                  </a:cubicBezTo>
                  <a:lnTo>
                    <a:pt x="0" y="314325"/>
                  </a:lnTo>
                  <a:lnTo>
                    <a:pt x="9525" y="314325"/>
                  </a:lnTo>
                  <a:lnTo>
                    <a:pt x="0" y="314325"/>
                  </a:lnTo>
                  <a:moveTo>
                    <a:pt x="19050" y="314325"/>
                  </a:moveTo>
                  <a:lnTo>
                    <a:pt x="19050" y="720725"/>
                  </a:lnTo>
                  <a:lnTo>
                    <a:pt x="9525" y="720725"/>
                  </a:lnTo>
                  <a:lnTo>
                    <a:pt x="19050" y="720725"/>
                  </a:lnTo>
                  <a:cubicBezTo>
                    <a:pt x="19050" y="883666"/>
                    <a:pt x="153035" y="1016000"/>
                    <a:pt x="318643" y="1016000"/>
                  </a:cubicBezTo>
                  <a:lnTo>
                    <a:pt x="3916807" y="1016000"/>
                  </a:lnTo>
                  <a:cubicBezTo>
                    <a:pt x="4082415" y="1016000"/>
                    <a:pt x="4216400" y="883666"/>
                    <a:pt x="4216400" y="720725"/>
                  </a:cubicBezTo>
                  <a:lnTo>
                    <a:pt x="4216400" y="314325"/>
                  </a:lnTo>
                  <a:cubicBezTo>
                    <a:pt x="4216400" y="151384"/>
                    <a:pt x="4082415" y="19050"/>
                    <a:pt x="3916807" y="19050"/>
                  </a:cubicBezTo>
                  <a:lnTo>
                    <a:pt x="318643" y="19050"/>
                  </a:lnTo>
                  <a:lnTo>
                    <a:pt x="318643" y="9525"/>
                  </a:lnTo>
                  <a:lnTo>
                    <a:pt x="318643" y="19050"/>
                  </a:lnTo>
                  <a:cubicBezTo>
                    <a:pt x="153035" y="19050"/>
                    <a:pt x="19050" y="151384"/>
                    <a:pt x="19050" y="314325"/>
                  </a:cubicBezTo>
                  <a:close/>
                </a:path>
              </a:pathLst>
            </a:custGeom>
            <a:solidFill>
              <a:srgbClr val="D5D9E0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57150"/>
              <a:ext cx="4235450" cy="109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r>
                <a:rPr lang="en-US" sz="1800" b="1">
                  <a:solidFill>
                    <a:srgbClr val="1E276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Gör din förändringsplan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62000" y="8686800"/>
            <a:ext cx="15966138" cy="723900"/>
            <a:chOff x="0" y="0"/>
            <a:chExt cx="21288184" cy="9652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1288191" cy="965200"/>
            </a:xfrm>
            <a:custGeom>
              <a:avLst/>
              <a:gdLst/>
              <a:ahLst/>
              <a:cxnLst/>
              <a:rect l="l" t="t" r="r" b="b"/>
              <a:pathLst>
                <a:path w="21288191" h="965200">
                  <a:moveTo>
                    <a:pt x="0" y="0"/>
                  </a:moveTo>
                  <a:lnTo>
                    <a:pt x="21288191" y="0"/>
                  </a:lnTo>
                  <a:lnTo>
                    <a:pt x="21288191" y="965200"/>
                  </a:lnTo>
                  <a:lnTo>
                    <a:pt x="0" y="965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9756" b="-379756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0"/>
              <a:ext cx="21288184" cy="9652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 i="1">
                  <a:solidFill>
                    <a:srgbClr val="1E2761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Hypersensitiviteten förklarar inte bara problemen — den förklarar också varför förändring är svår.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6221075" y="9239250"/>
            <a:ext cx="1847850" cy="1028700"/>
            <a:chOff x="0" y="0"/>
            <a:chExt cx="2463800" cy="13716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2463800" cy="1371600"/>
            </a:xfrm>
            <a:custGeom>
              <a:avLst/>
              <a:gdLst/>
              <a:ahLst/>
              <a:cxnLst/>
              <a:rect l="l" t="t" r="r" b="b"/>
              <a:pathLst>
                <a:path w="2463800" h="1371600">
                  <a:moveTo>
                    <a:pt x="0" y="0"/>
                  </a:moveTo>
                  <a:lnTo>
                    <a:pt x="2463800" y="0"/>
                  </a:lnTo>
                  <a:lnTo>
                    <a:pt x="24638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72" b="-172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13181"/>
            <a:ext cx="18288000" cy="76200"/>
            <a:chOff x="0" y="0"/>
            <a:chExt cx="24384000" cy="10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1600"/>
            </a:xfrm>
            <a:custGeom>
              <a:avLst/>
              <a:gdLst/>
              <a:ahLst/>
              <a:cxnLst/>
              <a:rect l="l" t="t" r="r" b="b"/>
              <a:pathLst>
                <a:path w="24384000" h="101600">
                  <a:moveTo>
                    <a:pt x="0" y="0"/>
                  </a:moveTo>
                  <a:lnTo>
                    <a:pt x="24384000" y="0"/>
                  </a:lnTo>
                  <a:lnTo>
                    <a:pt x="24384000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3810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SE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7240" y="731520"/>
            <a:ext cx="16733520" cy="144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sv-SE" sz="4400" b="1" dirty="0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Från programlogik till vårdflöde</a:t>
            </a:r>
          </a:p>
          <a:p>
            <a:pPr algn="l">
              <a:lnSpc>
                <a:spcPts val="5759"/>
              </a:lnSpc>
            </a:pPr>
            <a:r>
              <a:rPr lang="sv-SE" sz="3600" b="1" i="1" dirty="0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GPM-I kan stärka lågtröskelnivån</a:t>
            </a:r>
          </a:p>
        </p:txBody>
      </p:sp>
      <p:sp>
        <p:nvSpPr>
          <p:cNvPr id="7" name="AutoShape 7"/>
          <p:cNvSpPr/>
          <p:nvPr/>
        </p:nvSpPr>
        <p:spPr>
          <a:xfrm rot="3840">
            <a:off x="676265" y="2357438"/>
            <a:ext cx="16935460" cy="0"/>
          </a:xfrm>
          <a:prstGeom prst="line">
            <a:avLst/>
          </a:prstGeom>
          <a:ln w="9525" cap="rnd">
            <a:solidFill>
              <a:srgbClr val="1E27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grpSp>
        <p:nvGrpSpPr>
          <p:cNvPr id="8" name="Group 8"/>
          <p:cNvGrpSpPr/>
          <p:nvPr/>
        </p:nvGrpSpPr>
        <p:grpSpPr>
          <a:xfrm>
            <a:off x="685800" y="2705100"/>
            <a:ext cx="76200" cy="1955797"/>
            <a:chOff x="0" y="0"/>
            <a:chExt cx="101600" cy="26077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1600" cy="2607691"/>
            </a:xfrm>
            <a:custGeom>
              <a:avLst/>
              <a:gdLst/>
              <a:ahLst/>
              <a:cxnLst/>
              <a:rect l="l" t="t" r="r" b="b"/>
              <a:pathLst>
                <a:path w="101600" h="2607691">
                  <a:moveTo>
                    <a:pt x="0" y="0"/>
                  </a:moveTo>
                  <a:lnTo>
                    <a:pt x="101600" y="0"/>
                  </a:lnTo>
                  <a:lnTo>
                    <a:pt x="101600" y="2607691"/>
                  </a:lnTo>
                  <a:lnTo>
                    <a:pt x="0" y="2607691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82040" y="2731770"/>
            <a:ext cx="6955536" cy="196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sv-SE" sz="2000" b="1" i="1" dirty="0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Varför lågtröskelnivån behöver stärkas</a:t>
            </a:r>
          </a:p>
          <a:p>
            <a:pPr algn="l">
              <a:lnSpc>
                <a:spcPts val="3600"/>
              </a:lnSpc>
            </a:pPr>
            <a:r>
              <a:rPr lang="sv-SE" sz="3000" b="1" dirty="0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Lågtröskelnivån behöver fler verktyg</a:t>
            </a:r>
          </a:p>
          <a:p>
            <a:pPr algn="l">
              <a:lnSpc>
                <a:spcPts val="2879"/>
              </a:lnSpc>
            </a:pPr>
            <a:r>
              <a:rPr lang="sv-SE" sz="2400" dirty="0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GPM-I ersätter inte andra insatser, men kan ge tidig struktur, psykoedukation och riktning.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5800" y="5003797"/>
            <a:ext cx="76200" cy="1955797"/>
            <a:chOff x="0" y="0"/>
            <a:chExt cx="101600" cy="26077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600" cy="2607691"/>
            </a:xfrm>
            <a:custGeom>
              <a:avLst/>
              <a:gdLst/>
              <a:ahLst/>
              <a:cxnLst/>
              <a:rect l="l" t="t" r="r" b="b"/>
              <a:pathLst>
                <a:path w="101600" h="2607691">
                  <a:moveTo>
                    <a:pt x="0" y="0"/>
                  </a:moveTo>
                  <a:lnTo>
                    <a:pt x="101600" y="0"/>
                  </a:lnTo>
                  <a:lnTo>
                    <a:pt x="101600" y="2607691"/>
                  </a:lnTo>
                  <a:lnTo>
                    <a:pt x="0" y="2607691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82040" y="5030467"/>
            <a:ext cx="6955536" cy="18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v-SE" sz="3000" b="1" dirty="0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Många fastnar i glappet idag</a:t>
            </a:r>
          </a:p>
          <a:p>
            <a:pPr algn="l">
              <a:lnSpc>
                <a:spcPts val="2879"/>
              </a:lnSpc>
            </a:pPr>
            <a:r>
              <a:rPr lang="sv-SE" sz="2400" dirty="0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Identifierade och bedömda, men utan tydlig nästa nivå. Varken basnivå eller specialistnivå tar emot dem meningsfullt.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85800" y="7302494"/>
            <a:ext cx="76200" cy="1955797"/>
            <a:chOff x="0" y="0"/>
            <a:chExt cx="101600" cy="26077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600" cy="2607691"/>
            </a:xfrm>
            <a:custGeom>
              <a:avLst/>
              <a:gdLst/>
              <a:ahLst/>
              <a:cxnLst/>
              <a:rect l="l" t="t" r="r" b="b"/>
              <a:pathLst>
                <a:path w="101600" h="2607691">
                  <a:moveTo>
                    <a:pt x="0" y="0"/>
                  </a:moveTo>
                  <a:lnTo>
                    <a:pt x="101600" y="0"/>
                  </a:lnTo>
                  <a:lnTo>
                    <a:pt x="101600" y="2607691"/>
                  </a:lnTo>
                  <a:lnTo>
                    <a:pt x="0" y="2607691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82040" y="7329164"/>
            <a:ext cx="6955536" cy="18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v-SE" sz="3000" b="1" dirty="0">
                <a:solidFill>
                  <a:srgbClr val="1E2761"/>
                </a:solidFill>
                <a:latin typeface="Georgia Bold"/>
                <a:ea typeface="Georgia Bold"/>
                <a:cs typeface="Georgia Bold"/>
                <a:sym typeface="Georgia Bold"/>
              </a:rPr>
              <a:t>Triagering kräver något att triagera till</a:t>
            </a:r>
          </a:p>
          <a:p>
            <a:pPr algn="l">
              <a:lnSpc>
                <a:spcPts val="2879"/>
              </a:lnSpc>
            </a:pPr>
            <a:r>
              <a:rPr lang="sv-SE" sz="2400" dirty="0">
                <a:solidFill>
                  <a:srgbClr val="2C2C2C"/>
                </a:solidFill>
                <a:latin typeface="Calibri (MS)"/>
                <a:ea typeface="Calibri (MS)"/>
                <a:cs typeface="Calibri (MS)"/>
                <a:sym typeface="Calibri (MS)"/>
              </a:rPr>
              <a:t>När en strukturerad lågtröskelivå finns kan patienter följas, sorteras och lotsas vidare mer träffsäkert.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703395" y="2705100"/>
            <a:ext cx="4895926" cy="1854203"/>
            <a:chOff x="0" y="0"/>
            <a:chExt cx="6527902" cy="24722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527927" cy="2472309"/>
            </a:xfrm>
            <a:custGeom>
              <a:avLst/>
              <a:gdLst/>
              <a:ahLst/>
              <a:cxnLst/>
              <a:rect l="l" t="t" r="r" b="b"/>
              <a:pathLst>
                <a:path w="6527927" h="2472309">
                  <a:moveTo>
                    <a:pt x="0" y="0"/>
                  </a:moveTo>
                  <a:lnTo>
                    <a:pt x="6527927" y="0"/>
                  </a:lnTo>
                  <a:lnTo>
                    <a:pt x="6527927" y="2472309"/>
                  </a:lnTo>
                  <a:lnTo>
                    <a:pt x="0" y="2472309"/>
                  </a:lnTo>
                  <a:close/>
                </a:path>
              </a:pathLst>
            </a:custGeom>
            <a:solidFill>
              <a:srgbClr val="C8102E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6527902" cy="2491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r>
                <a:rPr lang="sv-SE" sz="2500" b="1" dirty="0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Specialiserad behandling</a:t>
              </a:r>
            </a:p>
            <a:p>
              <a:pPr algn="ctr">
                <a:lnSpc>
                  <a:spcPts val="2640"/>
                </a:lnSpc>
              </a:pPr>
              <a:r>
                <a:rPr lang="sv-SE" sz="22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MBT • DBT • GPM-grupp</a:t>
              </a:r>
            </a:p>
            <a:p>
              <a:pPr algn="ctr">
                <a:lnSpc>
                  <a:spcPts val="1920"/>
                </a:lnSpc>
              </a:pPr>
              <a:r>
                <a:rPr lang="sv-SE" sz="1600" i="1" dirty="0">
                  <a:solidFill>
                    <a:srgbClr val="FFFFFF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För hög komplexitet och större behandlingsbehov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22758" y="4559303"/>
            <a:ext cx="457200" cy="228600"/>
            <a:chOff x="0" y="0"/>
            <a:chExt cx="609600" cy="304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0"/>
                  </a:moveTo>
                  <a:lnTo>
                    <a:pt x="609600" y="0"/>
                  </a:lnTo>
                  <a:lnTo>
                    <a:pt x="609600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751308" y="4559303"/>
            <a:ext cx="800100" cy="304800"/>
            <a:chOff x="0" y="0"/>
            <a:chExt cx="1066800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66800" cy="406400"/>
            </a:xfrm>
            <a:custGeom>
              <a:avLst/>
              <a:gdLst/>
              <a:ahLst/>
              <a:cxnLst/>
              <a:rect l="l" t="t" r="r" b="b"/>
              <a:pathLst>
                <a:path w="1066800" h="406400">
                  <a:moveTo>
                    <a:pt x="0" y="0"/>
                  </a:moveTo>
                  <a:lnTo>
                    <a:pt x="1066800" y="0"/>
                  </a:lnTo>
                  <a:lnTo>
                    <a:pt x="1066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709918" y="5040316"/>
            <a:ext cx="6882870" cy="1882778"/>
            <a:chOff x="0" y="0"/>
            <a:chExt cx="9177160" cy="2510371"/>
          </a:xfrm>
        </p:grpSpPr>
        <p:sp>
          <p:nvSpPr>
            <p:cNvPr id="25" name="Freeform 25"/>
            <p:cNvSpPr/>
            <p:nvPr/>
          </p:nvSpPr>
          <p:spPr>
            <a:xfrm>
              <a:off x="19050" y="19050"/>
              <a:ext cx="9139047" cy="2472309"/>
            </a:xfrm>
            <a:custGeom>
              <a:avLst/>
              <a:gdLst/>
              <a:ahLst/>
              <a:cxnLst/>
              <a:rect l="l" t="t" r="r" b="b"/>
              <a:pathLst>
                <a:path w="9139047" h="2472309">
                  <a:moveTo>
                    <a:pt x="0" y="0"/>
                  </a:moveTo>
                  <a:lnTo>
                    <a:pt x="9139047" y="0"/>
                  </a:lnTo>
                  <a:lnTo>
                    <a:pt x="9139047" y="2472309"/>
                  </a:lnTo>
                  <a:lnTo>
                    <a:pt x="0" y="2472309"/>
                  </a:lnTo>
                  <a:close/>
                </a:path>
              </a:pathLst>
            </a:custGeom>
            <a:solidFill>
              <a:srgbClr val="EEF0F5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9177147" cy="2510409"/>
            </a:xfrm>
            <a:custGeom>
              <a:avLst/>
              <a:gdLst/>
              <a:ahLst/>
              <a:cxnLst/>
              <a:rect l="l" t="t" r="r" b="b"/>
              <a:pathLst>
                <a:path w="9177147" h="2510409">
                  <a:moveTo>
                    <a:pt x="19050" y="0"/>
                  </a:moveTo>
                  <a:lnTo>
                    <a:pt x="9158097" y="0"/>
                  </a:lnTo>
                  <a:cubicBezTo>
                    <a:pt x="9168638" y="0"/>
                    <a:pt x="9177147" y="8509"/>
                    <a:pt x="9177147" y="19050"/>
                  </a:cubicBezTo>
                  <a:lnTo>
                    <a:pt x="9177147" y="2491359"/>
                  </a:lnTo>
                  <a:cubicBezTo>
                    <a:pt x="9177147" y="2501900"/>
                    <a:pt x="9168638" y="2510409"/>
                    <a:pt x="9158097" y="2510409"/>
                  </a:cubicBezTo>
                  <a:lnTo>
                    <a:pt x="19050" y="2510409"/>
                  </a:lnTo>
                  <a:cubicBezTo>
                    <a:pt x="8509" y="2510409"/>
                    <a:pt x="0" y="2501900"/>
                    <a:pt x="0" y="249135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2491359"/>
                  </a:lnTo>
                  <a:lnTo>
                    <a:pt x="19050" y="2491359"/>
                  </a:lnTo>
                  <a:lnTo>
                    <a:pt x="19050" y="2472309"/>
                  </a:lnTo>
                  <a:lnTo>
                    <a:pt x="9158097" y="2472309"/>
                  </a:lnTo>
                  <a:lnTo>
                    <a:pt x="9158097" y="2491359"/>
                  </a:lnTo>
                  <a:lnTo>
                    <a:pt x="9139047" y="2491359"/>
                  </a:lnTo>
                  <a:lnTo>
                    <a:pt x="9139047" y="19050"/>
                  </a:lnTo>
                  <a:lnTo>
                    <a:pt x="9158097" y="19050"/>
                  </a:lnTo>
                  <a:lnTo>
                    <a:pt x="9158097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9177160" cy="2529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r>
                <a:rPr lang="sv-SE" sz="2500" b="1" dirty="0">
                  <a:solidFill>
                    <a:srgbClr val="1E2761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GPM-baserad mellannivå</a:t>
              </a:r>
            </a:p>
            <a:p>
              <a:pPr algn="ctr">
                <a:lnSpc>
                  <a:spcPts val="2640"/>
                </a:lnSpc>
              </a:pPr>
              <a:r>
                <a:rPr lang="sv-SE" sz="2200" dirty="0">
                  <a:solidFill>
                    <a:srgbClr val="1E276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Individuell GPM • kortare kontakt • funktionsmål</a:t>
              </a:r>
            </a:p>
            <a:p>
              <a:pPr algn="ctr">
                <a:lnSpc>
                  <a:spcPts val="1920"/>
                </a:lnSpc>
              </a:pPr>
              <a:r>
                <a:rPr lang="sv-SE" sz="1600" i="1" dirty="0">
                  <a:solidFill>
                    <a:srgbClr val="1E2761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För kvarstående behov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922758" y="6908797"/>
            <a:ext cx="457200" cy="228600"/>
            <a:chOff x="0" y="0"/>
            <a:chExt cx="609600" cy="304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0"/>
                  </a:moveTo>
                  <a:lnTo>
                    <a:pt x="609600" y="0"/>
                  </a:lnTo>
                  <a:lnTo>
                    <a:pt x="609600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751308" y="6908797"/>
            <a:ext cx="800100" cy="304800"/>
            <a:chOff x="0" y="0"/>
            <a:chExt cx="1066800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66800" cy="406400"/>
            </a:xfrm>
            <a:custGeom>
              <a:avLst/>
              <a:gdLst/>
              <a:ahLst/>
              <a:cxnLst/>
              <a:rect l="l" t="t" r="r" b="b"/>
              <a:pathLst>
                <a:path w="1066800" h="406400">
                  <a:moveTo>
                    <a:pt x="0" y="0"/>
                  </a:moveTo>
                  <a:lnTo>
                    <a:pt x="1066800" y="0"/>
                  </a:lnTo>
                  <a:lnTo>
                    <a:pt x="1066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700516" y="7404097"/>
            <a:ext cx="8901684" cy="1854203"/>
            <a:chOff x="0" y="0"/>
            <a:chExt cx="11868912" cy="247227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868912" cy="2472309"/>
            </a:xfrm>
            <a:custGeom>
              <a:avLst/>
              <a:gdLst/>
              <a:ahLst/>
              <a:cxnLst/>
              <a:rect l="l" t="t" r="r" b="b"/>
              <a:pathLst>
                <a:path w="11868912" h="2472309">
                  <a:moveTo>
                    <a:pt x="0" y="0"/>
                  </a:moveTo>
                  <a:lnTo>
                    <a:pt x="11868912" y="0"/>
                  </a:lnTo>
                  <a:lnTo>
                    <a:pt x="11868912" y="2472309"/>
                  </a:lnTo>
                  <a:lnTo>
                    <a:pt x="0" y="2472309"/>
                  </a:lnTo>
                  <a:close/>
                </a:path>
              </a:pathLst>
            </a:custGeom>
            <a:solidFill>
              <a:srgbClr val="1E2761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1868912" cy="2491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r>
                <a:rPr lang="sv-SE" sz="2500" b="1" dirty="0">
                  <a:solidFill>
                    <a:srgbClr val="FFFFFF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Lågtröskelinsatser</a:t>
              </a:r>
            </a:p>
            <a:p>
              <a:pPr algn="ctr">
                <a:lnSpc>
                  <a:spcPts val="2640"/>
                </a:lnSpc>
              </a:pPr>
              <a:r>
                <a:rPr lang="sv-SE" sz="2200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GPM-I • psykoedukation (PNU) • vårdplan • krisplan • problemlösning</a:t>
              </a:r>
            </a:p>
            <a:p>
              <a:pPr algn="ctr">
                <a:lnSpc>
                  <a:spcPts val="1920"/>
                </a:lnSpc>
              </a:pPr>
              <a:r>
                <a:rPr lang="sv-SE" sz="1600" b="1" i="1" dirty="0">
                  <a:solidFill>
                    <a:srgbClr val="FFFFFF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Fångar upp många • hjälper vissa • lotsar rätt vidare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23900" y="9325565"/>
            <a:ext cx="164592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980"/>
              </a:lnSpc>
            </a:pPr>
            <a:r>
              <a:rPr lang="sv-SE" sz="1650" b="1" i="1" dirty="0">
                <a:solidFill>
                  <a:srgbClr val="1E2761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rPr>
              <a:t>När lågtröskelnivån fungerar behöver färre gå vidare, och rätt patienter går vidare.</a:t>
            </a:r>
          </a:p>
        </p:txBody>
      </p:sp>
      <p:sp>
        <p:nvSpPr>
          <p:cNvPr id="38" name="AutoShape 38"/>
          <p:cNvSpPr/>
          <p:nvPr/>
        </p:nvSpPr>
        <p:spPr>
          <a:xfrm rot="15420">
            <a:off x="647614" y="9925050"/>
            <a:ext cx="16992771" cy="0"/>
          </a:xfrm>
          <a:prstGeom prst="line">
            <a:avLst/>
          </a:prstGeom>
          <a:ln w="38100" cap="rnd">
            <a:solidFill>
              <a:srgbClr val="1E27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oup 39"/>
          <p:cNvGrpSpPr/>
          <p:nvPr/>
        </p:nvGrpSpPr>
        <p:grpSpPr>
          <a:xfrm>
            <a:off x="17145000" y="9144000"/>
            <a:ext cx="457200" cy="419100"/>
            <a:chOff x="0" y="0"/>
            <a:chExt cx="609600" cy="558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09600" cy="558800"/>
            </a:xfrm>
            <a:custGeom>
              <a:avLst/>
              <a:gdLst/>
              <a:ahLst/>
              <a:cxnLst/>
              <a:rect l="l" t="t" r="r" b="b"/>
              <a:pathLst>
                <a:path w="609600" h="558800">
                  <a:moveTo>
                    <a:pt x="0" y="0"/>
                  </a:moveTo>
                  <a:lnTo>
                    <a:pt x="609600" y="0"/>
                  </a:lnTo>
                  <a:lnTo>
                    <a:pt x="609600" y="558800"/>
                  </a:lnTo>
                  <a:lnTo>
                    <a:pt x="0" y="55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7611" r="-67611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609600" cy="5873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980"/>
                </a:lnSpc>
              </a:pPr>
              <a:r>
                <a:rPr lang="en-US" sz="1650">
                  <a:solidFill>
                    <a:srgbClr val="99999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11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6472253" y="9297591"/>
            <a:ext cx="1574094" cy="876300"/>
            <a:chOff x="0" y="0"/>
            <a:chExt cx="2463800" cy="13716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463800" cy="1371600"/>
            </a:xfrm>
            <a:custGeom>
              <a:avLst/>
              <a:gdLst/>
              <a:ahLst/>
              <a:cxnLst/>
              <a:rect l="l" t="t" r="r" b="b"/>
              <a:pathLst>
                <a:path w="2463800" h="1371600">
                  <a:moveTo>
                    <a:pt x="0" y="0"/>
                  </a:moveTo>
                  <a:lnTo>
                    <a:pt x="2463800" y="0"/>
                  </a:lnTo>
                  <a:lnTo>
                    <a:pt x="24638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72" b="-172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5" name="FlowArrow">
            <a:extLst>
              <a:ext uri="{FF2B5EF4-FFF2-40B4-BE49-F238E27FC236}">
                <a16:creationId xmlns:a16="http://schemas.microsoft.com/office/drawing/2014/main" id="{6CDB7571-8CBE-439D-8A27-E1B178BAC228}"/>
              </a:ext>
            </a:extLst>
          </p:cNvPr>
          <p:cNvSpPr/>
          <p:nvPr/>
        </p:nvSpPr>
        <p:spPr>
          <a:xfrm>
            <a:off x="17551400" y="3048000"/>
            <a:ext cx="355600" cy="5969000"/>
          </a:xfrm>
          <a:prstGeom prst="upArrow">
            <a:avLst/>
          </a:prstGeom>
          <a:solidFill>
            <a:srgbClr val="1E276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36" name="FlowArrowLabel">
            <a:extLst>
              <a:ext uri="{FF2B5EF4-FFF2-40B4-BE49-F238E27FC236}">
                <a16:creationId xmlns:a16="http://schemas.microsoft.com/office/drawing/2014/main" id="{C788F3BF-F655-4C36-BF1D-4483912AB627}"/>
              </a:ext>
            </a:extLst>
          </p:cNvPr>
          <p:cNvSpPr txBox="1"/>
          <p:nvPr/>
        </p:nvSpPr>
        <p:spPr>
          <a:xfrm rot="-5400000">
            <a:off x="15519400" y="5892800"/>
            <a:ext cx="50800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1400" b="1" i="1">
                <a:solidFill>
                  <a:srgbClr val="1E2761"/>
                </a:solidFill>
                <a:latin typeface="Georgia"/>
              </a:rPr>
              <a:t>Färre vidare. Mer rätt vidare.</a:t>
            </a:r>
          </a:p>
        </p:txBody>
      </p:sp>
    </p:spTree>
    <p:extLst>
      <p:ext uri="{BB962C8B-B14F-4D97-AF65-F5344CB8AC3E}">
        <p14:creationId xmlns:p14="http://schemas.microsoft.com/office/powerpoint/2010/main" val="281748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B02E564-0741-40A0-894C-A605C60C5BD2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bca3333e-6dd5-47ef-ba4c-e83bfa60c69b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1189</Words>
  <Application>Microsoft Office PowerPoint</Application>
  <PresentationFormat>Anpassad</PresentationFormat>
  <Paragraphs>269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26" baseType="lpstr">
      <vt:lpstr>Calibri Italic</vt:lpstr>
      <vt:lpstr>Calibri (MS) Bold</vt:lpstr>
      <vt:lpstr>Aptos</vt:lpstr>
      <vt:lpstr>Georgia Bold Italics</vt:lpstr>
      <vt:lpstr>Calibri (MS)</vt:lpstr>
      <vt:lpstr>Arial</vt:lpstr>
      <vt:lpstr>Recoleta Bold</vt:lpstr>
      <vt:lpstr>Georgia Italic</vt:lpstr>
      <vt:lpstr>Calibri</vt:lpstr>
      <vt:lpstr>Georgia Italics</vt:lpstr>
      <vt:lpstr>Calibri (MS) Italics</vt:lpstr>
      <vt:lpstr>Georgia Bold Italic</vt:lpstr>
      <vt:lpstr>Georgia Bold</vt:lpstr>
      <vt:lpstr>Georgia</vt:lpstr>
      <vt:lpstr>Office Theme</vt:lpstr>
      <vt:lpstr>PowerPoint-presentation</vt:lpstr>
      <vt:lpstr>Ett glapp i vårdflödet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PS-kongress GPM-I, 25min version</dc:title>
  <cp:lastModifiedBy>Dan Bengtsson</cp:lastModifiedBy>
  <cp:revision>1</cp:revision>
  <dcterms:created xsi:type="dcterms:W3CDTF">2006-08-16T00:00:00Z</dcterms:created>
  <dcterms:modified xsi:type="dcterms:W3CDTF">2026-05-02T13:37:51Z</dcterms:modified>
  <dc:identifier>DAHH8bXON3M</dc:identifier>
</cp:coreProperties>
</file>