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23"/>
  </p:notesMasterIdLst>
  <p:sldIdLst>
    <p:sldId id="259" r:id="rId2"/>
    <p:sldId id="373" r:id="rId3"/>
    <p:sldId id="344" r:id="rId4"/>
    <p:sldId id="348" r:id="rId5"/>
    <p:sldId id="378" r:id="rId6"/>
    <p:sldId id="355" r:id="rId7"/>
    <p:sldId id="354" r:id="rId8"/>
    <p:sldId id="353" r:id="rId9"/>
    <p:sldId id="352" r:id="rId10"/>
    <p:sldId id="379" r:id="rId11"/>
    <p:sldId id="346" r:id="rId12"/>
    <p:sldId id="380" r:id="rId13"/>
    <p:sldId id="381" r:id="rId14"/>
    <p:sldId id="361" r:id="rId15"/>
    <p:sldId id="366" r:id="rId16"/>
    <p:sldId id="370" r:id="rId17"/>
    <p:sldId id="371" r:id="rId18"/>
    <p:sldId id="362" r:id="rId19"/>
    <p:sldId id="376" r:id="rId20"/>
    <p:sldId id="382" r:id="rId21"/>
    <p:sldId id="369" r:id="rId2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0E3378-172B-48FA-A05B-6B8F7D2F4DA1}" v="7" dt="2026-05-03T14:49:53.19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llanmörkt format 4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avio Di Leone" userId="12c77d73-683a-4290-8326-072aa990270d" providerId="ADAL" clId="{F2E5BE07-6DC6-49B3-8BB1-F20028342FBA}"/>
    <pc:docChg chg="undo redo custSel addSld delSld modSld sldOrd">
      <pc:chgData name="Flavio Di Leone" userId="12c77d73-683a-4290-8326-072aa990270d" providerId="ADAL" clId="{F2E5BE07-6DC6-49B3-8BB1-F20028342FBA}" dt="2025-10-23T13:12:48.117" v="4695" actId="404"/>
      <pc:docMkLst>
        <pc:docMk/>
      </pc:docMkLst>
      <pc:sldChg chg="addSp delSp modSp mod modTransition modClrScheme chgLayout">
        <pc:chgData name="Flavio Di Leone" userId="12c77d73-683a-4290-8326-072aa990270d" providerId="ADAL" clId="{F2E5BE07-6DC6-49B3-8BB1-F20028342FBA}" dt="2025-10-23T12:47:14.165" v="4534"/>
        <pc:sldMkLst>
          <pc:docMk/>
          <pc:sldMk cId="2375489081" sldId="259"/>
        </pc:sldMkLst>
      </pc:sldChg>
      <pc:sldChg chg="addSp delSp modSp add mod modTransition delAnim modAnim">
        <pc:chgData name="Flavio Di Leone" userId="12c77d73-683a-4290-8326-072aa990270d" providerId="ADAL" clId="{F2E5BE07-6DC6-49B3-8BB1-F20028342FBA}" dt="2025-10-23T12:47:58.227" v="4567" actId="20577"/>
        <pc:sldMkLst>
          <pc:docMk/>
          <pc:sldMk cId="3757592953" sldId="260"/>
        </pc:sldMkLst>
      </pc:sldChg>
      <pc:sldChg chg="addSp modSp add mod ord modTransition">
        <pc:chgData name="Flavio Di Leone" userId="12c77d73-683a-4290-8326-072aa990270d" providerId="ADAL" clId="{F2E5BE07-6DC6-49B3-8BB1-F20028342FBA}" dt="2025-10-23T12:52:23.813" v="4573" actId="20577"/>
        <pc:sldMkLst>
          <pc:docMk/>
          <pc:sldMk cId="920685142" sldId="262"/>
        </pc:sldMkLst>
      </pc:sldChg>
      <pc:sldChg chg="modSp add mo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3933354438" sldId="263"/>
        </pc:sldMkLst>
      </pc:sldChg>
      <pc:sldChg chg="modSp add del mo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353433276" sldId="287"/>
        </pc:sldMkLst>
      </pc:sldChg>
      <pc:sldChg chg="add del">
        <pc:chgData name="Flavio Di Leone" userId="12c77d73-683a-4290-8326-072aa990270d" providerId="ADAL" clId="{F2E5BE07-6DC6-49B3-8BB1-F20028342FBA}" dt="2025-10-23T07:59:00.971" v="296" actId="47"/>
        <pc:sldMkLst>
          <pc:docMk/>
          <pc:sldMk cId="844202676" sldId="287"/>
        </pc:sldMkLst>
      </pc:sldChg>
      <pc:sldChg chg="addSp delSp modSp add mo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1245050388" sldId="303"/>
        </pc:sldMkLst>
      </pc:sldChg>
      <pc:sldChg chg="add del ord">
        <pc:chgData name="Flavio Di Leone" userId="12c77d73-683a-4290-8326-072aa990270d" providerId="ADAL" clId="{F2E5BE07-6DC6-49B3-8BB1-F20028342FBA}" dt="2025-10-23T07:52:38.043" v="137" actId="2696"/>
        <pc:sldMkLst>
          <pc:docMk/>
          <pc:sldMk cId="719515652" sldId="308"/>
        </pc:sldMkLst>
      </pc:sldChg>
      <pc:sldChg chg="addSp delSp modSp add del mod ord modClrScheme chgLayout">
        <pc:chgData name="Flavio Di Leone" userId="12c77d73-683a-4290-8326-072aa990270d" providerId="ADAL" clId="{F2E5BE07-6DC6-49B3-8BB1-F20028342FBA}" dt="2025-10-23T08:35:47.157" v="1484" actId="47"/>
        <pc:sldMkLst>
          <pc:docMk/>
          <pc:sldMk cId="1494612470" sldId="308"/>
        </pc:sldMkLst>
      </pc:sldChg>
      <pc:sldChg chg="add or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3437138594" sldId="325"/>
        </pc:sldMkLst>
      </pc:sldChg>
      <pc:sldChg chg="add del">
        <pc:chgData name="Flavio Di Leone" userId="12c77d73-683a-4290-8326-072aa990270d" providerId="ADAL" clId="{F2E5BE07-6DC6-49B3-8BB1-F20028342FBA}" dt="2025-10-23T12:28:35.523" v="4140"/>
        <pc:sldMkLst>
          <pc:docMk/>
          <pc:sldMk cId="1047563739" sldId="327"/>
        </pc:sldMkLst>
      </pc:sldChg>
      <pc:sldChg chg="delSp modSp del mod delDesignElem">
        <pc:chgData name="Flavio Di Leone" userId="12c77d73-683a-4290-8326-072aa990270d" providerId="ADAL" clId="{F2E5BE07-6DC6-49B3-8BB1-F20028342FBA}" dt="2025-10-23T08:36:28.484" v="1485" actId="47"/>
        <pc:sldMkLst>
          <pc:docMk/>
          <pc:sldMk cId="4044343549" sldId="327"/>
        </pc:sldMkLst>
      </pc:sldChg>
      <pc:sldChg chg="addSp delSp modSp mod ord modTransition delAnim">
        <pc:chgData name="Flavio Di Leone" userId="12c77d73-683a-4290-8326-072aa990270d" providerId="ADAL" clId="{F2E5BE07-6DC6-49B3-8BB1-F20028342FBA}" dt="2025-10-23T12:47:14.165" v="4534"/>
        <pc:sldMkLst>
          <pc:docMk/>
          <pc:sldMk cId="2520650664" sldId="340"/>
        </pc:sldMkLst>
      </pc:sldChg>
      <pc:sldChg chg="modSp add mod modTransition">
        <pc:chgData name="Flavio Di Leone" userId="12c77d73-683a-4290-8326-072aa990270d" providerId="ADAL" clId="{F2E5BE07-6DC6-49B3-8BB1-F20028342FBA}" dt="2025-10-23T12:58:18.626" v="4593" actId="20577"/>
        <pc:sldMkLst>
          <pc:docMk/>
          <pc:sldMk cId="476135099" sldId="341"/>
        </pc:sldMkLst>
      </pc:sldChg>
      <pc:sldChg chg="add del">
        <pc:chgData name="Flavio Di Leone" userId="12c77d73-683a-4290-8326-072aa990270d" providerId="ADAL" clId="{F2E5BE07-6DC6-49B3-8BB1-F20028342FBA}" dt="2025-10-23T07:58:04.645" v="290" actId="2696"/>
        <pc:sldMkLst>
          <pc:docMk/>
          <pc:sldMk cId="2889284204" sldId="341"/>
        </pc:sldMkLst>
      </pc:sldChg>
      <pc:sldChg chg="delSp modSp del delDesignElem">
        <pc:chgData name="Flavio Di Leone" userId="12c77d73-683a-4290-8326-072aa990270d" providerId="ADAL" clId="{F2E5BE07-6DC6-49B3-8BB1-F20028342FBA}" dt="2025-10-23T07:52:04.423" v="130" actId="47"/>
        <pc:sldMkLst>
          <pc:docMk/>
          <pc:sldMk cId="1929881858" sldId="344"/>
        </pc:sldMkLst>
      </pc:sldChg>
      <pc:sldChg chg="delSp modSp mod modTransition setBg modClrScheme delDesignElem chgLayout">
        <pc:chgData name="Flavio Di Leone" userId="12c77d73-683a-4290-8326-072aa990270d" providerId="ADAL" clId="{F2E5BE07-6DC6-49B3-8BB1-F20028342FBA}" dt="2025-10-23T13:03:00.872" v="4601" actId="1076"/>
        <pc:sldMkLst>
          <pc:docMk/>
          <pc:sldMk cId="148633653" sldId="350"/>
        </pc:sldMkLst>
      </pc:sldChg>
      <pc:sldChg chg="modSp add mod or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118099106" sldId="351"/>
        </pc:sldMkLst>
      </pc:sldChg>
      <pc:sldChg chg="delSp modSp del mod delDesignElem">
        <pc:chgData name="Flavio Di Leone" userId="12c77d73-683a-4290-8326-072aa990270d" providerId="ADAL" clId="{F2E5BE07-6DC6-49B3-8BB1-F20028342FBA}" dt="2025-10-23T07:51:52.818" v="129" actId="47"/>
        <pc:sldMkLst>
          <pc:docMk/>
          <pc:sldMk cId="3338200452" sldId="354"/>
        </pc:sldMkLst>
      </pc:sldChg>
      <pc:sldChg chg="add mod ord modTransition modClrScheme chgLayout">
        <pc:chgData name="Flavio Di Leone" userId="12c77d73-683a-4290-8326-072aa990270d" providerId="ADAL" clId="{F2E5BE07-6DC6-49B3-8BB1-F20028342FBA}" dt="2025-10-23T12:47:14.165" v="4534"/>
        <pc:sldMkLst>
          <pc:docMk/>
          <pc:sldMk cId="1595381765" sldId="355"/>
        </pc:sldMkLst>
      </pc:sldChg>
      <pc:sldChg chg="add del">
        <pc:chgData name="Flavio Di Leone" userId="12c77d73-683a-4290-8326-072aa990270d" providerId="ADAL" clId="{F2E5BE07-6DC6-49B3-8BB1-F20028342FBA}" dt="2025-10-23T08:16:01.277" v="888" actId="2696"/>
        <pc:sldMkLst>
          <pc:docMk/>
          <pc:sldMk cId="1758153202" sldId="355"/>
        </pc:sldMkLst>
      </pc:sldChg>
      <pc:sldChg chg="add del">
        <pc:chgData name="Flavio Di Leone" userId="12c77d73-683a-4290-8326-072aa990270d" providerId="ADAL" clId="{F2E5BE07-6DC6-49B3-8BB1-F20028342FBA}" dt="2025-10-23T07:52:38.043" v="137" actId="2696"/>
        <pc:sldMkLst>
          <pc:docMk/>
          <pc:sldMk cId="2448692659" sldId="355"/>
        </pc:sldMkLst>
      </pc:sldChg>
      <pc:sldChg chg="delSp del delDesignElem">
        <pc:chgData name="Flavio Di Leone" userId="12c77d73-683a-4290-8326-072aa990270d" providerId="ADAL" clId="{F2E5BE07-6DC6-49B3-8BB1-F20028342FBA}" dt="2025-10-23T07:51:52.818" v="129" actId="47"/>
        <pc:sldMkLst>
          <pc:docMk/>
          <pc:sldMk cId="961022743" sldId="356"/>
        </pc:sldMkLst>
      </pc:sldChg>
      <pc:sldChg chg="modSp add mo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871674886" sldId="357"/>
        </pc:sldMkLst>
      </pc:sldChg>
      <pc:sldChg chg="modSp del mod">
        <pc:chgData name="Flavio Di Leone" userId="12c77d73-683a-4290-8326-072aa990270d" providerId="ADAL" clId="{F2E5BE07-6DC6-49B3-8BB1-F20028342FBA}" dt="2025-10-23T07:51:40.868" v="127" actId="47"/>
        <pc:sldMkLst>
          <pc:docMk/>
          <pc:sldMk cId="2102072493" sldId="360"/>
        </pc:sldMkLst>
      </pc:sldChg>
      <pc:sldChg chg="addSp delSp modSp add mod ord modTransition addAnim delAnim">
        <pc:chgData name="Flavio Di Leone" userId="12c77d73-683a-4290-8326-072aa990270d" providerId="ADAL" clId="{F2E5BE07-6DC6-49B3-8BB1-F20028342FBA}" dt="2025-10-23T12:47:14.165" v="4534"/>
        <pc:sldMkLst>
          <pc:docMk/>
          <pc:sldMk cId="141376315" sldId="361"/>
        </pc:sldMkLst>
      </pc:sldChg>
      <pc:sldChg chg="modSp del mod">
        <pc:chgData name="Flavio Di Leone" userId="12c77d73-683a-4290-8326-072aa990270d" providerId="ADAL" clId="{F2E5BE07-6DC6-49B3-8BB1-F20028342FBA}" dt="2025-10-23T07:51:40.868" v="127" actId="47"/>
        <pc:sldMkLst>
          <pc:docMk/>
          <pc:sldMk cId="3262372267" sldId="361"/>
        </pc:sldMkLst>
      </pc:sldChg>
      <pc:sldChg chg="addSp delSp modSp mod ord modTransition modClrScheme chgLayout">
        <pc:chgData name="Flavio Di Leone" userId="12c77d73-683a-4290-8326-072aa990270d" providerId="ADAL" clId="{F2E5BE07-6DC6-49B3-8BB1-F20028342FBA}" dt="2025-10-23T12:59:14.411" v="4596" actId="20577"/>
        <pc:sldMkLst>
          <pc:docMk/>
          <pc:sldMk cId="2920476846" sldId="362"/>
        </pc:sldMkLst>
      </pc:sldChg>
      <pc:sldChg chg="modSp del mod">
        <pc:chgData name="Flavio Di Leone" userId="12c77d73-683a-4290-8326-072aa990270d" providerId="ADAL" clId="{F2E5BE07-6DC6-49B3-8BB1-F20028342FBA}" dt="2025-10-23T07:51:40.868" v="127" actId="47"/>
        <pc:sldMkLst>
          <pc:docMk/>
          <pc:sldMk cId="3912109529" sldId="363"/>
        </pc:sldMkLst>
      </pc:sldChg>
      <pc:sldChg chg="modSp del mod">
        <pc:chgData name="Flavio Di Leone" userId="12c77d73-683a-4290-8326-072aa990270d" providerId="ADAL" clId="{F2E5BE07-6DC6-49B3-8BB1-F20028342FBA}" dt="2025-10-23T07:51:36.104" v="126" actId="47"/>
        <pc:sldMkLst>
          <pc:docMk/>
          <pc:sldMk cId="3070120705" sldId="364"/>
        </pc:sldMkLst>
      </pc:sldChg>
      <pc:sldChg chg="delSp del delDesignElem">
        <pc:chgData name="Flavio Di Leone" userId="12c77d73-683a-4290-8326-072aa990270d" providerId="ADAL" clId="{F2E5BE07-6DC6-49B3-8BB1-F20028342FBA}" dt="2025-10-23T07:51:52.818" v="129" actId="47"/>
        <pc:sldMkLst>
          <pc:docMk/>
          <pc:sldMk cId="1718467226" sldId="365"/>
        </pc:sldMkLst>
      </pc:sldChg>
      <pc:sldChg chg="addSp delSp modSp mod or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271957125" sldId="366"/>
        </pc:sldMkLst>
      </pc:sldChg>
      <pc:sldChg chg="modSp del mod">
        <pc:chgData name="Flavio Di Leone" userId="12c77d73-683a-4290-8326-072aa990270d" providerId="ADAL" clId="{F2E5BE07-6DC6-49B3-8BB1-F20028342FBA}" dt="2025-10-23T07:51:52.818" v="129" actId="47"/>
        <pc:sldMkLst>
          <pc:docMk/>
          <pc:sldMk cId="3010885578" sldId="368"/>
        </pc:sldMkLst>
      </pc:sldChg>
      <pc:sldChg chg="modSp mod modTransition modClrScheme chgLayout">
        <pc:chgData name="Flavio Di Leone" userId="12c77d73-683a-4290-8326-072aa990270d" providerId="ADAL" clId="{F2E5BE07-6DC6-49B3-8BB1-F20028342FBA}" dt="2025-10-23T13:04:11.717" v="4606" actId="20577"/>
        <pc:sldMkLst>
          <pc:docMk/>
          <pc:sldMk cId="3170325527" sldId="369"/>
        </pc:sldMkLst>
      </pc:sldChg>
      <pc:sldChg chg="addSp delSp modSp new add del mod modTransition modClrScheme chgLayout">
        <pc:chgData name="Flavio Di Leone" userId="12c77d73-683a-4290-8326-072aa990270d" providerId="ADAL" clId="{F2E5BE07-6DC6-49B3-8BB1-F20028342FBA}" dt="2025-10-23T12:47:14.165" v="4534"/>
        <pc:sldMkLst>
          <pc:docMk/>
          <pc:sldMk cId="1262092381" sldId="370"/>
        </pc:sldMkLst>
      </pc:sldChg>
      <pc:sldChg chg="addSp delSp modSp new mod modTransition modClrScheme chgLayout">
        <pc:chgData name="Flavio Di Leone" userId="12c77d73-683a-4290-8326-072aa990270d" providerId="ADAL" clId="{F2E5BE07-6DC6-49B3-8BB1-F20028342FBA}" dt="2025-10-23T12:47:14.165" v="4534"/>
        <pc:sldMkLst>
          <pc:docMk/>
          <pc:sldMk cId="1371093174" sldId="371"/>
        </pc:sldMkLst>
      </pc:sldChg>
      <pc:sldChg chg="addSp delSp modSp new mod modTransition modClrScheme chgLayout">
        <pc:chgData name="Flavio Di Leone" userId="12c77d73-683a-4290-8326-072aa990270d" providerId="ADAL" clId="{F2E5BE07-6DC6-49B3-8BB1-F20028342FBA}" dt="2025-10-23T12:47:14.165" v="4534"/>
        <pc:sldMkLst>
          <pc:docMk/>
          <pc:sldMk cId="1231251396" sldId="372"/>
        </pc:sldMkLst>
      </pc:sldChg>
      <pc:sldChg chg="new del">
        <pc:chgData name="Flavio Di Leone" userId="12c77d73-683a-4290-8326-072aa990270d" providerId="ADAL" clId="{F2E5BE07-6DC6-49B3-8BB1-F20028342FBA}" dt="2025-10-23T07:59:00.939" v="295" actId="47"/>
        <pc:sldMkLst>
          <pc:docMk/>
          <pc:sldMk cId="1237151367" sldId="372"/>
        </pc:sldMkLst>
      </pc:sldChg>
      <pc:sldChg chg="add del">
        <pc:chgData name="Flavio Di Leone" userId="12c77d73-683a-4290-8326-072aa990270d" providerId="ADAL" clId="{F2E5BE07-6DC6-49B3-8BB1-F20028342FBA}" dt="2025-10-23T07:57:38.796" v="289" actId="47"/>
        <pc:sldMkLst>
          <pc:docMk/>
          <pc:sldMk cId="3338200452" sldId="372"/>
        </pc:sldMkLst>
      </pc:sldChg>
      <pc:sldChg chg="addSp delSp modSp new mod modTransition modClrScheme chgLayout">
        <pc:chgData name="Flavio Di Leone" userId="12c77d73-683a-4290-8326-072aa990270d" providerId="ADAL" clId="{F2E5BE07-6DC6-49B3-8BB1-F20028342FBA}" dt="2025-10-23T12:47:14.165" v="4534"/>
        <pc:sldMkLst>
          <pc:docMk/>
          <pc:sldMk cId="1572929509" sldId="373"/>
        </pc:sldMkLst>
      </pc:sldChg>
      <pc:sldChg chg="addSp delSp modSp new mod modTransition">
        <pc:chgData name="Flavio Di Leone" userId="12c77d73-683a-4290-8326-072aa990270d" providerId="ADAL" clId="{F2E5BE07-6DC6-49B3-8BB1-F20028342FBA}" dt="2025-10-23T12:47:14.165" v="4534"/>
        <pc:sldMkLst>
          <pc:docMk/>
          <pc:sldMk cId="1853424678" sldId="374"/>
        </pc:sldMkLst>
      </pc:sldChg>
      <pc:sldChg chg="addSp modSp new mod modTransition">
        <pc:chgData name="Flavio Di Leone" userId="12c77d73-683a-4290-8326-072aa990270d" providerId="ADAL" clId="{F2E5BE07-6DC6-49B3-8BB1-F20028342FBA}" dt="2025-10-23T13:12:48.117" v="4695" actId="404"/>
        <pc:sldMkLst>
          <pc:docMk/>
          <pc:sldMk cId="572146893" sldId="375"/>
        </pc:sldMkLst>
      </pc:sldChg>
      <pc:sldChg chg="addSp delSp modSp add del mod">
        <pc:chgData name="Flavio Di Leone" userId="12c77d73-683a-4290-8326-072aa990270d" providerId="ADAL" clId="{F2E5BE07-6DC6-49B3-8BB1-F20028342FBA}" dt="2025-10-23T12:38:49.760" v="4451" actId="47"/>
        <pc:sldMkLst>
          <pc:docMk/>
          <pc:sldMk cId="1747013934" sldId="376"/>
        </pc:sldMkLst>
      </pc:sldChg>
      <pc:sldChg chg="addSp modSp new mod">
        <pc:chgData name="Flavio Di Leone" userId="12c77d73-683a-4290-8326-072aa990270d" providerId="ADAL" clId="{F2E5BE07-6DC6-49B3-8BB1-F20028342FBA}" dt="2025-10-23T13:12:13.941" v="4692" actId="1076"/>
        <pc:sldMkLst>
          <pc:docMk/>
          <pc:sldMk cId="2838621048" sldId="376"/>
        </pc:sldMkLst>
      </pc:sldChg>
      <pc:sldMasterChg chg="delSldLayout">
        <pc:chgData name="Flavio Di Leone" userId="12c77d73-683a-4290-8326-072aa990270d" providerId="ADAL" clId="{F2E5BE07-6DC6-49B3-8BB1-F20028342FBA}" dt="2025-10-23T07:58:04.645" v="290" actId="2696"/>
        <pc:sldMasterMkLst>
          <pc:docMk/>
          <pc:sldMasterMk cId="3080302123" sldId="2147483690"/>
        </pc:sldMasterMkLst>
        <pc:sldLayoutChg chg="del">
          <pc:chgData name="Flavio Di Leone" userId="12c77d73-683a-4290-8326-072aa990270d" providerId="ADAL" clId="{F2E5BE07-6DC6-49B3-8BB1-F20028342FBA}" dt="2025-10-23T07:51:52.818" v="129" actId="47"/>
          <pc:sldLayoutMkLst>
            <pc:docMk/>
            <pc:sldMasterMk cId="3080302123" sldId="2147483690"/>
            <pc:sldLayoutMk cId="1637893304" sldId="2147483701"/>
          </pc:sldLayoutMkLst>
        </pc:sldLayoutChg>
        <pc:sldLayoutChg chg="del">
          <pc:chgData name="Flavio Di Leone" userId="12c77d73-683a-4290-8326-072aa990270d" providerId="ADAL" clId="{F2E5BE07-6DC6-49B3-8BB1-F20028342FBA}" dt="2025-10-23T07:52:38.043" v="137" actId="2696"/>
          <pc:sldLayoutMkLst>
            <pc:docMk/>
            <pc:sldMasterMk cId="3080302123" sldId="2147483690"/>
            <pc:sldLayoutMk cId="543027883" sldId="2147483702"/>
          </pc:sldLayoutMkLst>
        </pc:sldLayoutChg>
        <pc:sldLayoutChg chg="del">
          <pc:chgData name="Flavio Di Leone" userId="12c77d73-683a-4290-8326-072aa990270d" providerId="ADAL" clId="{F2E5BE07-6DC6-49B3-8BB1-F20028342FBA}" dt="2025-10-23T07:51:52.818" v="129" actId="47"/>
          <pc:sldLayoutMkLst>
            <pc:docMk/>
            <pc:sldMasterMk cId="3080302123" sldId="2147483690"/>
            <pc:sldLayoutMk cId="181803866" sldId="2147483703"/>
          </pc:sldLayoutMkLst>
        </pc:sldLayoutChg>
        <pc:sldLayoutChg chg="del">
          <pc:chgData name="Flavio Di Leone" userId="12c77d73-683a-4290-8326-072aa990270d" providerId="ADAL" clId="{F2E5BE07-6DC6-49B3-8BB1-F20028342FBA}" dt="2025-10-23T07:58:04.645" v="290" actId="2696"/>
          <pc:sldLayoutMkLst>
            <pc:docMk/>
            <pc:sldMasterMk cId="3080302123" sldId="2147483690"/>
            <pc:sldLayoutMk cId="1783388478" sldId="2147483707"/>
          </pc:sldLayoutMkLst>
        </pc:sldLayoutChg>
      </pc:sldMasterChg>
    </pc:docChg>
  </pc:docChgLst>
  <pc:docChgLst>
    <pc:chgData name="Flavio Di Leone" userId="12c77d73-683a-4290-8326-072aa990270d" providerId="ADAL" clId="{31FB52B3-F34B-4058-BC9B-2295EF11DB81}"/>
    <pc:docChg chg="undo custSel addSld delSld modSld sldOrd">
      <pc:chgData name="Flavio Di Leone" userId="12c77d73-683a-4290-8326-072aa990270d" providerId="ADAL" clId="{31FB52B3-F34B-4058-BC9B-2295EF11DB81}" dt="2026-05-03T14:52:59.345" v="134" actId="1076"/>
      <pc:docMkLst>
        <pc:docMk/>
      </pc:docMkLst>
      <pc:sldChg chg="modSp mod">
        <pc:chgData name="Flavio Di Leone" userId="12c77d73-683a-4290-8326-072aa990270d" providerId="ADAL" clId="{31FB52B3-F34B-4058-BC9B-2295EF11DB81}" dt="2026-05-03T14:51:46.843" v="120" actId="1076"/>
        <pc:sldMkLst>
          <pc:docMk/>
          <pc:sldMk cId="2375489081" sldId="259"/>
        </pc:sldMkLst>
        <pc:spChg chg="mod">
          <ac:chgData name="Flavio Di Leone" userId="12c77d73-683a-4290-8326-072aa990270d" providerId="ADAL" clId="{31FB52B3-F34B-4058-BC9B-2295EF11DB81}" dt="2026-05-03T14:50:41.363" v="109" actId="1076"/>
          <ac:spMkLst>
            <pc:docMk/>
            <pc:sldMk cId="2375489081" sldId="259"/>
            <ac:spMk id="2" creationId="{2CBFDE30-06A0-36B3-747C-95CEAFA96818}"/>
          </ac:spMkLst>
        </pc:spChg>
        <pc:spChg chg="mod">
          <ac:chgData name="Flavio Di Leone" userId="12c77d73-683a-4290-8326-072aa990270d" providerId="ADAL" clId="{31FB52B3-F34B-4058-BC9B-2295EF11DB81}" dt="2026-05-03T14:51:46.843" v="120" actId="1076"/>
          <ac:spMkLst>
            <pc:docMk/>
            <pc:sldMk cId="2375489081" sldId="259"/>
            <ac:spMk id="3" creationId="{682C4E19-9375-FC41-210F-D28ABCACEF55}"/>
          </ac:spMkLst>
        </pc:spChg>
      </pc:sldChg>
      <pc:sldChg chg="del">
        <pc:chgData name="Flavio Di Leone" userId="12c77d73-683a-4290-8326-072aa990270d" providerId="ADAL" clId="{31FB52B3-F34B-4058-BC9B-2295EF11DB81}" dt="2026-05-03T12:55:36.636" v="15" actId="47"/>
        <pc:sldMkLst>
          <pc:docMk/>
          <pc:sldMk cId="3757592953" sldId="260"/>
        </pc:sldMkLst>
      </pc:sldChg>
      <pc:sldChg chg="del">
        <pc:chgData name="Flavio Di Leone" userId="12c77d73-683a-4290-8326-072aa990270d" providerId="ADAL" clId="{31FB52B3-F34B-4058-BC9B-2295EF11DB81}" dt="2026-05-03T12:55:38.081" v="16" actId="47"/>
        <pc:sldMkLst>
          <pc:docMk/>
          <pc:sldMk cId="920685142" sldId="262"/>
        </pc:sldMkLst>
      </pc:sldChg>
      <pc:sldChg chg="del">
        <pc:chgData name="Flavio Di Leone" userId="12c77d73-683a-4290-8326-072aa990270d" providerId="ADAL" clId="{31FB52B3-F34B-4058-BC9B-2295EF11DB81}" dt="2026-05-03T12:55:39.134" v="17" actId="47"/>
        <pc:sldMkLst>
          <pc:docMk/>
          <pc:sldMk cId="3933354438" sldId="263"/>
        </pc:sldMkLst>
      </pc:sldChg>
      <pc:sldChg chg="del">
        <pc:chgData name="Flavio Di Leone" userId="12c77d73-683a-4290-8326-072aa990270d" providerId="ADAL" clId="{31FB52B3-F34B-4058-BC9B-2295EF11DB81}" dt="2026-05-03T12:54:45.686" v="5" actId="47"/>
        <pc:sldMkLst>
          <pc:docMk/>
          <pc:sldMk cId="353433276" sldId="287"/>
        </pc:sldMkLst>
      </pc:sldChg>
      <pc:sldChg chg="del">
        <pc:chgData name="Flavio Di Leone" userId="12c77d73-683a-4290-8326-072aa990270d" providerId="ADAL" clId="{31FB52B3-F34B-4058-BC9B-2295EF11DB81}" dt="2026-05-03T12:56:01.832" v="24" actId="47"/>
        <pc:sldMkLst>
          <pc:docMk/>
          <pc:sldMk cId="1245050388" sldId="303"/>
        </pc:sldMkLst>
      </pc:sldChg>
      <pc:sldChg chg="del">
        <pc:chgData name="Flavio Di Leone" userId="12c77d73-683a-4290-8326-072aa990270d" providerId="ADAL" clId="{31FB52B3-F34B-4058-BC9B-2295EF11DB81}" dt="2026-05-03T12:54:35.413" v="2" actId="47"/>
        <pc:sldMkLst>
          <pc:docMk/>
          <pc:sldMk cId="3437138594" sldId="325"/>
        </pc:sldMkLst>
      </pc:sldChg>
      <pc:sldChg chg="add del">
        <pc:chgData name="Flavio Di Leone" userId="12c77d73-683a-4290-8326-072aa990270d" providerId="ADAL" clId="{31FB52B3-F34B-4058-BC9B-2295EF11DB81}" dt="2026-05-03T12:57:14.813" v="35" actId="47"/>
        <pc:sldMkLst>
          <pc:docMk/>
          <pc:sldMk cId="4275080248" sldId="327"/>
        </pc:sldMkLst>
      </pc:sldChg>
      <pc:sldChg chg="add del">
        <pc:chgData name="Flavio Di Leone" userId="12c77d73-683a-4290-8326-072aa990270d" providerId="ADAL" clId="{31FB52B3-F34B-4058-BC9B-2295EF11DB81}" dt="2026-05-03T12:55:24.151" v="12" actId="47"/>
        <pc:sldMkLst>
          <pc:docMk/>
          <pc:sldMk cId="415747443" sldId="329"/>
        </pc:sldMkLst>
      </pc:sldChg>
      <pc:sldChg chg="del">
        <pc:chgData name="Flavio Di Leone" userId="12c77d73-683a-4290-8326-072aa990270d" providerId="ADAL" clId="{31FB52B3-F34B-4058-BC9B-2295EF11DB81}" dt="2026-05-03T12:55:48.371" v="21" actId="47"/>
        <pc:sldMkLst>
          <pc:docMk/>
          <pc:sldMk cId="2520650664" sldId="340"/>
        </pc:sldMkLst>
      </pc:sldChg>
      <pc:sldChg chg="del">
        <pc:chgData name="Flavio Di Leone" userId="12c77d73-683a-4290-8326-072aa990270d" providerId="ADAL" clId="{31FB52B3-F34B-4058-BC9B-2295EF11DB81}" dt="2026-05-03T12:54:44.170" v="4" actId="47"/>
        <pc:sldMkLst>
          <pc:docMk/>
          <pc:sldMk cId="476135099" sldId="341"/>
        </pc:sldMkLst>
      </pc:sldChg>
      <pc:sldChg chg="add">
        <pc:chgData name="Flavio Di Leone" userId="12c77d73-683a-4290-8326-072aa990270d" providerId="ADAL" clId="{31FB52B3-F34B-4058-BC9B-2295EF11DB81}" dt="2026-05-03T12:53:58.405" v="0"/>
        <pc:sldMkLst>
          <pc:docMk/>
          <pc:sldMk cId="1929881858" sldId="344"/>
        </pc:sldMkLst>
      </pc:sldChg>
      <pc:sldChg chg="add del ord">
        <pc:chgData name="Flavio Di Leone" userId="12c77d73-683a-4290-8326-072aa990270d" providerId="ADAL" clId="{31FB52B3-F34B-4058-BC9B-2295EF11DB81}" dt="2026-05-03T12:57:49.913" v="38" actId="47"/>
        <pc:sldMkLst>
          <pc:docMk/>
          <pc:sldMk cId="930156063" sldId="345"/>
        </pc:sldMkLst>
      </pc:sldChg>
      <pc:sldChg chg="modSp add mod">
        <pc:chgData name="Flavio Di Leone" userId="12c77d73-683a-4290-8326-072aa990270d" providerId="ADAL" clId="{31FB52B3-F34B-4058-BC9B-2295EF11DB81}" dt="2026-05-03T14:52:59.345" v="134" actId="1076"/>
        <pc:sldMkLst>
          <pc:docMk/>
          <pc:sldMk cId="699338780" sldId="346"/>
        </pc:sldMkLst>
        <pc:graphicFrameChg chg="mod modGraphic">
          <ac:chgData name="Flavio Di Leone" userId="12c77d73-683a-4290-8326-072aa990270d" providerId="ADAL" clId="{31FB52B3-F34B-4058-BC9B-2295EF11DB81}" dt="2026-05-03T14:52:59.345" v="134" actId="1076"/>
          <ac:graphicFrameMkLst>
            <pc:docMk/>
            <pc:sldMk cId="699338780" sldId="346"/>
            <ac:graphicFrameMk id="4" creationId="{5C69FC2A-4B91-4D6A-A3E5-4990AB3CD46D}"/>
          </ac:graphicFrameMkLst>
        </pc:graphicFrameChg>
      </pc:sldChg>
      <pc:sldChg chg="add">
        <pc:chgData name="Flavio Di Leone" userId="12c77d73-683a-4290-8326-072aa990270d" providerId="ADAL" clId="{31FB52B3-F34B-4058-BC9B-2295EF11DB81}" dt="2026-05-03T12:53:58.405" v="0"/>
        <pc:sldMkLst>
          <pc:docMk/>
          <pc:sldMk cId="2582677484" sldId="348"/>
        </pc:sldMkLst>
      </pc:sldChg>
      <pc:sldChg chg="add del">
        <pc:chgData name="Flavio Di Leone" userId="12c77d73-683a-4290-8326-072aa990270d" providerId="ADAL" clId="{31FB52B3-F34B-4058-BC9B-2295EF11DB81}" dt="2026-05-03T12:55:25.535" v="13" actId="47"/>
        <pc:sldMkLst>
          <pc:docMk/>
          <pc:sldMk cId="3270818071" sldId="349"/>
        </pc:sldMkLst>
      </pc:sldChg>
      <pc:sldChg chg="del">
        <pc:chgData name="Flavio Di Leone" userId="12c77d73-683a-4290-8326-072aa990270d" providerId="ADAL" clId="{31FB52B3-F34B-4058-BC9B-2295EF11DB81}" dt="2026-05-03T12:55:14.322" v="9" actId="47"/>
        <pc:sldMkLst>
          <pc:docMk/>
          <pc:sldMk cId="148633653" sldId="350"/>
        </pc:sldMkLst>
      </pc:sldChg>
      <pc:sldChg chg="del">
        <pc:chgData name="Flavio Di Leone" userId="12c77d73-683a-4290-8326-072aa990270d" providerId="ADAL" clId="{31FB52B3-F34B-4058-BC9B-2295EF11DB81}" dt="2026-05-03T12:55:35.599" v="14" actId="47"/>
        <pc:sldMkLst>
          <pc:docMk/>
          <pc:sldMk cId="118099106" sldId="351"/>
        </pc:sldMkLst>
      </pc:sldChg>
      <pc:sldChg chg="modSp add mod">
        <pc:chgData name="Flavio Di Leone" userId="12c77d73-683a-4290-8326-072aa990270d" providerId="ADAL" clId="{31FB52B3-F34B-4058-BC9B-2295EF11DB81}" dt="2026-05-03T14:52:27.453" v="125" actId="1076"/>
        <pc:sldMkLst>
          <pc:docMk/>
          <pc:sldMk cId="1042755233" sldId="352"/>
        </pc:sldMkLst>
        <pc:graphicFrameChg chg="mod modGraphic">
          <ac:chgData name="Flavio Di Leone" userId="12c77d73-683a-4290-8326-072aa990270d" providerId="ADAL" clId="{31FB52B3-F34B-4058-BC9B-2295EF11DB81}" dt="2026-05-03T14:52:27.453" v="125" actId="1076"/>
          <ac:graphicFrameMkLst>
            <pc:docMk/>
            <pc:sldMk cId="1042755233" sldId="352"/>
            <ac:graphicFrameMk id="6" creationId="{90431194-CEE6-BA0D-BCD4-E90C81820AC4}"/>
          </ac:graphicFrameMkLst>
        </pc:graphicFrameChg>
      </pc:sldChg>
      <pc:sldChg chg="modSp add mod">
        <pc:chgData name="Flavio Di Leone" userId="12c77d73-683a-4290-8326-072aa990270d" providerId="ADAL" clId="{31FB52B3-F34B-4058-BC9B-2295EF11DB81}" dt="2026-05-03T14:52:39.129" v="128" actId="1076"/>
        <pc:sldMkLst>
          <pc:docMk/>
          <pc:sldMk cId="1954504552" sldId="353"/>
        </pc:sldMkLst>
        <pc:graphicFrameChg chg="mod modGraphic">
          <ac:chgData name="Flavio Di Leone" userId="12c77d73-683a-4290-8326-072aa990270d" providerId="ADAL" clId="{31FB52B3-F34B-4058-BC9B-2295EF11DB81}" dt="2026-05-03T14:52:39.129" v="128" actId="1076"/>
          <ac:graphicFrameMkLst>
            <pc:docMk/>
            <pc:sldMk cId="1954504552" sldId="353"/>
            <ac:graphicFrameMk id="2" creationId="{1501A5D2-46CF-1DF5-D426-554E6D667CEF}"/>
          </ac:graphicFrameMkLst>
        </pc:graphicFrameChg>
      </pc:sldChg>
      <pc:sldChg chg="modSp add mod">
        <pc:chgData name="Flavio Di Leone" userId="12c77d73-683a-4290-8326-072aa990270d" providerId="ADAL" clId="{31FB52B3-F34B-4058-BC9B-2295EF11DB81}" dt="2026-05-03T14:52:13.954" v="122" actId="1076"/>
        <pc:sldMkLst>
          <pc:docMk/>
          <pc:sldMk cId="314574994" sldId="354"/>
        </pc:sldMkLst>
        <pc:graphicFrameChg chg="mod modGraphic">
          <ac:chgData name="Flavio Di Leone" userId="12c77d73-683a-4290-8326-072aa990270d" providerId="ADAL" clId="{31FB52B3-F34B-4058-BC9B-2295EF11DB81}" dt="2026-05-03T14:52:13.954" v="122" actId="1076"/>
          <ac:graphicFrameMkLst>
            <pc:docMk/>
            <pc:sldMk cId="314574994" sldId="354"/>
            <ac:graphicFrameMk id="2" creationId="{91D139D1-54C5-A1C3-01D9-1D97103C925B}"/>
          </ac:graphicFrameMkLst>
        </pc:graphicFrameChg>
      </pc:sldChg>
      <pc:sldChg chg="ord">
        <pc:chgData name="Flavio Di Leone" userId="12c77d73-683a-4290-8326-072aa990270d" providerId="ADAL" clId="{31FB52B3-F34B-4058-BC9B-2295EF11DB81}" dt="2026-05-03T12:55:09.443" v="8"/>
        <pc:sldMkLst>
          <pc:docMk/>
          <pc:sldMk cId="1595381765" sldId="355"/>
        </pc:sldMkLst>
      </pc:sldChg>
      <pc:sldChg chg="add del">
        <pc:chgData name="Flavio Di Leone" userId="12c77d73-683a-4290-8326-072aa990270d" providerId="ADAL" clId="{31FB52B3-F34B-4058-BC9B-2295EF11DB81}" dt="2026-05-03T12:55:47.758" v="20" actId="47"/>
        <pc:sldMkLst>
          <pc:docMk/>
          <pc:sldMk cId="2170653646" sldId="356"/>
        </pc:sldMkLst>
      </pc:sldChg>
      <pc:sldChg chg="del">
        <pc:chgData name="Flavio Di Leone" userId="12c77d73-683a-4290-8326-072aa990270d" providerId="ADAL" clId="{31FB52B3-F34B-4058-BC9B-2295EF11DB81}" dt="2026-05-03T12:54:51.372" v="6" actId="47"/>
        <pc:sldMkLst>
          <pc:docMk/>
          <pc:sldMk cId="871674886" sldId="357"/>
        </pc:sldMkLst>
      </pc:sldChg>
      <pc:sldChg chg="ord">
        <pc:chgData name="Flavio Di Leone" userId="12c77d73-683a-4290-8326-072aa990270d" providerId="ADAL" clId="{31FB52B3-F34B-4058-BC9B-2295EF11DB81}" dt="2026-05-03T12:56:56.063" v="34"/>
        <pc:sldMkLst>
          <pc:docMk/>
          <pc:sldMk cId="141376315" sldId="361"/>
        </pc:sldMkLst>
      </pc:sldChg>
      <pc:sldChg chg="ord">
        <pc:chgData name="Flavio Di Leone" userId="12c77d73-683a-4290-8326-072aa990270d" providerId="ADAL" clId="{31FB52B3-F34B-4058-BC9B-2295EF11DB81}" dt="2026-05-03T12:56:00.864" v="23"/>
        <pc:sldMkLst>
          <pc:docMk/>
          <pc:sldMk cId="2920476846" sldId="362"/>
        </pc:sldMkLst>
      </pc:sldChg>
      <pc:sldChg chg="del">
        <pc:chgData name="Flavio Di Leone" userId="12c77d73-683a-4290-8326-072aa990270d" providerId="ADAL" clId="{31FB52B3-F34B-4058-BC9B-2295EF11DB81}" dt="2026-05-03T12:54:39.516" v="3" actId="47"/>
        <pc:sldMkLst>
          <pc:docMk/>
          <pc:sldMk cId="1231251396" sldId="372"/>
        </pc:sldMkLst>
      </pc:sldChg>
      <pc:sldChg chg="ord">
        <pc:chgData name="Flavio Di Leone" userId="12c77d73-683a-4290-8326-072aa990270d" providerId="ADAL" clId="{31FB52B3-F34B-4058-BC9B-2295EF11DB81}" dt="2026-05-03T12:55:22.140" v="11"/>
        <pc:sldMkLst>
          <pc:docMk/>
          <pc:sldMk cId="1572929509" sldId="373"/>
        </pc:sldMkLst>
      </pc:sldChg>
      <pc:sldChg chg="del">
        <pc:chgData name="Flavio Di Leone" userId="12c77d73-683a-4290-8326-072aa990270d" providerId="ADAL" clId="{31FB52B3-F34B-4058-BC9B-2295EF11DB81}" dt="2026-05-03T12:56:04.569" v="25" actId="47"/>
        <pc:sldMkLst>
          <pc:docMk/>
          <pc:sldMk cId="1853424678" sldId="374"/>
        </pc:sldMkLst>
      </pc:sldChg>
      <pc:sldChg chg="del">
        <pc:chgData name="Flavio Di Leone" userId="12c77d73-683a-4290-8326-072aa990270d" providerId="ADAL" clId="{31FB52B3-F34B-4058-BC9B-2295EF11DB81}" dt="2026-05-03T12:54:27.301" v="1" actId="47"/>
        <pc:sldMkLst>
          <pc:docMk/>
          <pc:sldMk cId="572146893" sldId="375"/>
        </pc:sldMkLst>
      </pc:sldChg>
      <pc:sldChg chg="add del">
        <pc:chgData name="Flavio Di Leone" userId="12c77d73-683a-4290-8326-072aa990270d" providerId="ADAL" clId="{31FB52B3-F34B-4058-BC9B-2295EF11DB81}" dt="2026-05-03T12:56:16.016" v="26" actId="47"/>
        <pc:sldMkLst>
          <pc:docMk/>
          <pc:sldMk cId="2506177330" sldId="377"/>
        </pc:sldMkLst>
      </pc:sldChg>
      <pc:sldChg chg="add">
        <pc:chgData name="Flavio Di Leone" userId="12c77d73-683a-4290-8326-072aa990270d" providerId="ADAL" clId="{31FB52B3-F34B-4058-BC9B-2295EF11DB81}" dt="2026-05-03T12:53:58.405" v="0"/>
        <pc:sldMkLst>
          <pc:docMk/>
          <pc:sldMk cId="2046284477" sldId="378"/>
        </pc:sldMkLst>
      </pc:sldChg>
      <pc:sldChg chg="modSp add mod">
        <pc:chgData name="Flavio Di Leone" userId="12c77d73-683a-4290-8326-072aa990270d" providerId="ADAL" clId="{31FB52B3-F34B-4058-BC9B-2295EF11DB81}" dt="2026-05-03T14:52:47.404" v="130" actId="255"/>
        <pc:sldMkLst>
          <pc:docMk/>
          <pc:sldMk cId="1478703350" sldId="379"/>
        </pc:sldMkLst>
        <pc:graphicFrameChg chg="modGraphic">
          <ac:chgData name="Flavio Di Leone" userId="12c77d73-683a-4290-8326-072aa990270d" providerId="ADAL" clId="{31FB52B3-F34B-4058-BC9B-2295EF11DB81}" dt="2026-05-03T14:52:47.404" v="130" actId="255"/>
          <ac:graphicFrameMkLst>
            <pc:docMk/>
            <pc:sldMk cId="1478703350" sldId="379"/>
            <ac:graphicFrameMk id="4" creationId="{3F2D34B2-9028-8869-00A2-264BB144BCDE}"/>
          </ac:graphicFrameMkLst>
        </pc:graphicFrameChg>
      </pc:sldChg>
      <pc:sldChg chg="add">
        <pc:chgData name="Flavio Di Leone" userId="12c77d73-683a-4290-8326-072aa990270d" providerId="ADAL" clId="{31FB52B3-F34B-4058-BC9B-2295EF11DB81}" dt="2026-05-03T12:53:58.405" v="0"/>
        <pc:sldMkLst>
          <pc:docMk/>
          <pc:sldMk cId="1958429197" sldId="380"/>
        </pc:sldMkLst>
      </pc:sldChg>
      <pc:sldChg chg="add ord">
        <pc:chgData name="Flavio Di Leone" userId="12c77d73-683a-4290-8326-072aa990270d" providerId="ADAL" clId="{31FB52B3-F34B-4058-BC9B-2295EF11DB81}" dt="2026-05-03T12:56:44.900" v="30"/>
        <pc:sldMkLst>
          <pc:docMk/>
          <pc:sldMk cId="421371650" sldId="381"/>
        </pc:sldMkLst>
      </pc:sldChg>
      <pc:sldChg chg="addSp delSp modSp new mod modClrScheme chgLayout">
        <pc:chgData name="Flavio Di Leone" userId="12c77d73-683a-4290-8326-072aa990270d" providerId="ADAL" clId="{31FB52B3-F34B-4058-BC9B-2295EF11DB81}" dt="2026-05-03T13:04:58.502" v="84" actId="732"/>
        <pc:sldMkLst>
          <pc:docMk/>
          <pc:sldMk cId="1675423986" sldId="382"/>
        </pc:sldMkLst>
        <pc:spChg chg="mod">
          <ac:chgData name="Flavio Di Leone" userId="12c77d73-683a-4290-8326-072aa990270d" providerId="ADAL" clId="{31FB52B3-F34B-4058-BC9B-2295EF11DB81}" dt="2026-05-03T13:02:20.426" v="60" actId="26606"/>
          <ac:spMkLst>
            <pc:docMk/>
            <pc:sldMk cId="1675423986" sldId="382"/>
            <ac:spMk id="2" creationId="{4F0FC6D6-EDB8-A677-63E5-3B505E9EEE13}"/>
          </ac:spMkLst>
        </pc:spChg>
        <pc:spChg chg="del">
          <ac:chgData name="Flavio Di Leone" userId="12c77d73-683a-4290-8326-072aa990270d" providerId="ADAL" clId="{31FB52B3-F34B-4058-BC9B-2295EF11DB81}" dt="2026-05-03T12:58:50.983" v="54" actId="478"/>
          <ac:spMkLst>
            <pc:docMk/>
            <pc:sldMk cId="1675423986" sldId="382"/>
            <ac:spMk id="3" creationId="{F1D7292B-E77D-8AF8-7A2C-D74A5C9E3051}"/>
          </ac:spMkLst>
        </pc:spChg>
        <pc:spChg chg="add mod">
          <ac:chgData name="Flavio Di Leone" userId="12c77d73-683a-4290-8326-072aa990270d" providerId="ADAL" clId="{31FB52B3-F34B-4058-BC9B-2295EF11DB81}" dt="2026-05-03T13:04:39.495" v="83" actId="14100"/>
          <ac:spMkLst>
            <pc:docMk/>
            <pc:sldMk cId="1675423986" sldId="382"/>
            <ac:spMk id="11" creationId="{ADA6B067-9474-F4FF-3E65-7E07AE9B516D}"/>
          </ac:spMkLst>
        </pc:spChg>
        <pc:spChg chg="add del mod">
          <ac:chgData name="Flavio Di Leone" userId="12c77d73-683a-4290-8326-072aa990270d" providerId="ADAL" clId="{31FB52B3-F34B-4058-BC9B-2295EF11DB81}" dt="2026-05-03T13:02:20.426" v="60" actId="26606"/>
          <ac:spMkLst>
            <pc:docMk/>
            <pc:sldMk cId="1675423986" sldId="382"/>
            <ac:spMk id="12" creationId="{F65743C7-C011-FF91-5FE2-72E00C6C0B34}"/>
          </ac:spMkLst>
        </pc:spChg>
        <pc:picChg chg="add del mod">
          <ac:chgData name="Flavio Di Leone" userId="12c77d73-683a-4290-8326-072aa990270d" providerId="ADAL" clId="{31FB52B3-F34B-4058-BC9B-2295EF11DB81}" dt="2026-05-03T13:01:13.947" v="57" actId="478"/>
          <ac:picMkLst>
            <pc:docMk/>
            <pc:sldMk cId="1675423986" sldId="382"/>
            <ac:picMk id="5" creationId="{B10DEF39-8740-9536-C1A4-0B5D5DA8409C}"/>
          </ac:picMkLst>
        </pc:picChg>
        <pc:picChg chg="add mod modCrop">
          <ac:chgData name="Flavio Di Leone" userId="12c77d73-683a-4290-8326-072aa990270d" providerId="ADAL" clId="{31FB52B3-F34B-4058-BC9B-2295EF11DB81}" dt="2026-05-03T13:04:21.470" v="76" actId="1076"/>
          <ac:picMkLst>
            <pc:docMk/>
            <pc:sldMk cId="1675423986" sldId="382"/>
            <ac:picMk id="7" creationId="{B9E9B394-0BB3-0600-56A1-5DAA20B67448}"/>
          </ac:picMkLst>
        </pc:picChg>
        <pc:picChg chg="add mod modCrop">
          <ac:chgData name="Flavio Di Leone" userId="12c77d73-683a-4290-8326-072aa990270d" providerId="ADAL" clId="{31FB52B3-F34B-4058-BC9B-2295EF11DB81}" dt="2026-05-03T13:04:58.502" v="84" actId="732"/>
          <ac:picMkLst>
            <pc:docMk/>
            <pc:sldMk cId="1675423986" sldId="382"/>
            <ac:picMk id="9" creationId="{A802B522-D0BB-1507-8538-B3270F0702FD}"/>
          </ac:picMkLst>
        </pc:picChg>
      </pc:sldChg>
      <pc:sldMasterChg chg="delSldLayout">
        <pc:chgData name="Flavio Di Leone" userId="12c77d73-683a-4290-8326-072aa990270d" providerId="ADAL" clId="{31FB52B3-F34B-4058-BC9B-2295EF11DB81}" dt="2026-05-03T12:57:14.813" v="35" actId="47"/>
        <pc:sldMasterMkLst>
          <pc:docMk/>
          <pc:sldMasterMk cId="3080302123" sldId="2147483690"/>
        </pc:sldMasterMkLst>
        <pc:sldLayoutChg chg="del">
          <pc:chgData name="Flavio Di Leone" userId="12c77d73-683a-4290-8326-072aa990270d" providerId="ADAL" clId="{31FB52B3-F34B-4058-BC9B-2295EF11DB81}" dt="2026-05-03T12:54:45.686" v="5" actId="47"/>
          <pc:sldLayoutMkLst>
            <pc:docMk/>
            <pc:sldMasterMk cId="3080302123" sldId="2147483690"/>
            <pc:sldLayoutMk cId="3682625582" sldId="2147483707"/>
          </pc:sldLayoutMkLst>
        </pc:sldLayoutChg>
        <pc:sldLayoutChg chg="del">
          <pc:chgData name="Flavio Di Leone" userId="12c77d73-683a-4290-8326-072aa990270d" providerId="ADAL" clId="{31FB52B3-F34B-4058-BC9B-2295EF11DB81}" dt="2026-05-03T12:57:14.813" v="35" actId="47"/>
          <pc:sldLayoutMkLst>
            <pc:docMk/>
            <pc:sldMasterMk cId="3080302123" sldId="2147483690"/>
            <pc:sldLayoutMk cId="4099301710" sldId="2147483708"/>
          </pc:sldLayoutMkLst>
        </pc:sldLayoutChg>
      </pc:sldMasterChg>
    </pc:docChg>
  </pc:docChgLst>
  <pc:docChgLst>
    <pc:chgData name="Flavio Di Leone" userId="12c77d73-683a-4290-8326-072aa990270d" providerId="ADAL" clId="{9859888A-9C80-464D-B739-9387F08A082D}"/>
    <pc:docChg chg="undo custSel addSld delSld modSld sldOrd modMainMaster addSection delSection modSection">
      <pc:chgData name="Flavio Di Leone" userId="12c77d73-683a-4290-8326-072aa990270d" providerId="ADAL" clId="{9859888A-9C80-464D-B739-9387F08A082D}" dt="2024-11-10T16:32:36.862" v="3920"/>
      <pc:docMkLst>
        <pc:docMk/>
      </pc:docMkLst>
      <pc:sldChg chg="modSp new del mod">
        <pc:chgData name="Flavio Di Leone" userId="12c77d73-683a-4290-8326-072aa990270d" providerId="ADAL" clId="{9859888A-9C80-464D-B739-9387F08A082D}" dt="2024-11-10T11:48:03.075" v="60" actId="47"/>
        <pc:sldMkLst>
          <pc:docMk/>
          <pc:sldMk cId="4057445031" sldId="256"/>
        </pc:sldMkLst>
      </pc:sldChg>
      <pc:sldChg chg="addSp delSp modSp new del mod modClrScheme chgLayout">
        <pc:chgData name="Flavio Di Leone" userId="12c77d73-683a-4290-8326-072aa990270d" providerId="ADAL" clId="{9859888A-9C80-464D-B739-9387F08A082D}" dt="2024-11-10T11:48:10.347" v="61" actId="47"/>
        <pc:sldMkLst>
          <pc:docMk/>
          <pc:sldMk cId="3268642801" sldId="257"/>
        </pc:sldMkLst>
      </pc:sldChg>
      <pc:sldChg chg="addSp delSp modSp new add del mod modClrScheme chgLayout">
        <pc:chgData name="Flavio Di Leone" userId="12c77d73-683a-4290-8326-072aa990270d" providerId="ADAL" clId="{9859888A-9C80-464D-B739-9387F08A082D}" dt="2024-11-10T15:41:03.030" v="2414" actId="47"/>
        <pc:sldMkLst>
          <pc:docMk/>
          <pc:sldMk cId="1361586931" sldId="258"/>
        </pc:sldMkLst>
      </pc:sldChg>
      <pc:sldChg chg="modSp add mod">
        <pc:chgData name="Flavio Di Leone" userId="12c77d73-683a-4290-8326-072aa990270d" providerId="ADAL" clId="{9859888A-9C80-464D-B739-9387F08A082D}" dt="2024-11-10T16:22:08.137" v="3701" actId="20577"/>
        <pc:sldMkLst>
          <pc:docMk/>
          <pc:sldMk cId="2375489081" sldId="259"/>
        </pc:sldMkLst>
      </pc:sldChg>
      <pc:sldChg chg="addSp modSp add del mod">
        <pc:chgData name="Flavio Di Leone" userId="12c77d73-683a-4290-8326-072aa990270d" providerId="ADAL" clId="{9859888A-9C80-464D-B739-9387F08A082D}" dt="2024-11-10T16:30:44.512" v="3910" actId="47"/>
        <pc:sldMkLst>
          <pc:docMk/>
          <pc:sldMk cId="3757592953" sldId="260"/>
        </pc:sldMkLst>
      </pc:sldChg>
      <pc:sldChg chg="add del">
        <pc:chgData name="Flavio Di Leone" userId="12c77d73-683a-4290-8326-072aa990270d" providerId="ADAL" clId="{9859888A-9C80-464D-B739-9387F08A082D}" dt="2024-11-10T11:54:25.275" v="91" actId="47"/>
        <pc:sldMkLst>
          <pc:docMk/>
          <pc:sldMk cId="920685142" sldId="262"/>
        </pc:sldMkLst>
      </pc:sldChg>
      <pc:sldChg chg="add del">
        <pc:chgData name="Flavio Di Leone" userId="12c77d73-683a-4290-8326-072aa990270d" providerId="ADAL" clId="{9859888A-9C80-464D-B739-9387F08A082D}" dt="2024-11-10T11:54:25.275" v="91" actId="47"/>
        <pc:sldMkLst>
          <pc:docMk/>
          <pc:sldMk cId="3223599696" sldId="284"/>
        </pc:sldMkLst>
      </pc:sldChg>
      <pc:sldChg chg="add del ord">
        <pc:chgData name="Flavio Di Leone" userId="12c77d73-683a-4290-8326-072aa990270d" providerId="ADAL" clId="{9859888A-9C80-464D-B739-9387F08A082D}" dt="2024-11-10T14:40:25.872" v="821" actId="47"/>
        <pc:sldMkLst>
          <pc:docMk/>
          <pc:sldMk cId="1511476107" sldId="296"/>
        </pc:sldMkLst>
      </pc:sldChg>
      <pc:sldChg chg="addSp delSp modSp add del mod ord">
        <pc:chgData name="Flavio Di Leone" userId="12c77d73-683a-4290-8326-072aa990270d" providerId="ADAL" clId="{9859888A-9C80-464D-B739-9387F08A082D}" dt="2024-11-10T15:15:09.985" v="1914" actId="47"/>
        <pc:sldMkLst>
          <pc:docMk/>
          <pc:sldMk cId="719515652" sldId="308"/>
        </pc:sldMkLst>
      </pc:sldChg>
      <pc:sldChg chg="add del">
        <pc:chgData name="Flavio Di Leone" userId="12c77d73-683a-4290-8326-072aa990270d" providerId="ADAL" clId="{9859888A-9C80-464D-B739-9387F08A082D}" dt="2024-11-10T15:27:39.813" v="2141"/>
        <pc:sldMkLst>
          <pc:docMk/>
          <pc:sldMk cId="685317190" sldId="316"/>
        </pc:sldMkLst>
      </pc:sldChg>
      <pc:sldChg chg="addSp delSp modSp add mod setBg">
        <pc:chgData name="Flavio Di Leone" userId="12c77d73-683a-4290-8326-072aa990270d" providerId="ADAL" clId="{9859888A-9C80-464D-B739-9387F08A082D}" dt="2024-11-10T16:00:15.089" v="3026" actId="14100"/>
        <pc:sldMkLst>
          <pc:docMk/>
          <pc:sldMk cId="4044343549" sldId="327"/>
        </pc:sldMkLst>
      </pc:sldChg>
      <pc:sldChg chg="addSp delSp modSp add mod ord modClrScheme modAnim chgLayout">
        <pc:chgData name="Flavio Di Leone" userId="12c77d73-683a-4290-8326-072aa990270d" providerId="ADAL" clId="{9859888A-9C80-464D-B739-9387F08A082D}" dt="2024-11-10T16:32:36.862" v="3920"/>
        <pc:sldMkLst>
          <pc:docMk/>
          <pc:sldMk cId="2520650664" sldId="340"/>
        </pc:sldMkLst>
      </pc:sldChg>
      <pc:sldChg chg="addSp delSp modSp add mod ord setBg modClrScheme delDesignElem chgLayout">
        <pc:chgData name="Flavio Di Leone" userId="12c77d73-683a-4290-8326-072aa990270d" providerId="ADAL" clId="{9859888A-9C80-464D-B739-9387F08A082D}" dt="2024-11-10T15:14:58.389" v="1913" actId="1076"/>
        <pc:sldMkLst>
          <pc:docMk/>
          <pc:sldMk cId="1929881858" sldId="344"/>
        </pc:sldMkLst>
      </pc:sldChg>
      <pc:sldChg chg="add del ord">
        <pc:chgData name="Flavio Di Leone" userId="12c77d73-683a-4290-8326-072aa990270d" providerId="ADAL" clId="{9859888A-9C80-464D-B739-9387F08A082D}" dt="2024-11-10T14:40:20.859" v="820" actId="47"/>
        <pc:sldMkLst>
          <pc:docMk/>
          <pc:sldMk cId="3722591461" sldId="348"/>
        </pc:sldMkLst>
      </pc:sldChg>
      <pc:sldChg chg="addSp modSp add mod setBg">
        <pc:chgData name="Flavio Di Leone" userId="12c77d73-683a-4290-8326-072aa990270d" providerId="ADAL" clId="{9859888A-9C80-464D-B739-9387F08A082D}" dt="2024-11-10T16:23:21.202" v="3740" actId="1076"/>
        <pc:sldMkLst>
          <pc:docMk/>
          <pc:sldMk cId="148633653" sldId="350"/>
        </pc:sldMkLst>
      </pc:sldChg>
      <pc:sldChg chg="addSp delSp modSp add del mod ord">
        <pc:chgData name="Flavio Di Leone" userId="12c77d73-683a-4290-8326-072aa990270d" providerId="ADAL" clId="{9859888A-9C80-464D-B739-9387F08A082D}" dt="2024-11-10T15:16:22.247" v="1920" actId="47"/>
        <pc:sldMkLst>
          <pc:docMk/>
          <pc:sldMk cId="1747013934" sldId="351"/>
        </pc:sldMkLst>
      </pc:sldChg>
      <pc:sldChg chg="modSp add del mod">
        <pc:chgData name="Flavio Di Leone" userId="12c77d73-683a-4290-8326-072aa990270d" providerId="ADAL" clId="{9859888A-9C80-464D-B739-9387F08A082D}" dt="2024-11-10T15:12:12.914" v="1790" actId="47"/>
        <pc:sldMkLst>
          <pc:docMk/>
          <pc:sldMk cId="2531804297" sldId="352"/>
        </pc:sldMkLst>
      </pc:sldChg>
      <pc:sldChg chg="addSp delSp modSp add mod setBg">
        <pc:chgData name="Flavio Di Leone" userId="12c77d73-683a-4290-8326-072aa990270d" providerId="ADAL" clId="{9859888A-9C80-464D-B739-9387F08A082D}" dt="2024-11-10T15:19:21.785" v="2014" actId="1036"/>
        <pc:sldMkLst>
          <pc:docMk/>
          <pc:sldMk cId="3338200452" sldId="354"/>
        </pc:sldMkLst>
      </pc:sldChg>
      <pc:sldChg chg="addSp delSp modSp add del mod setBg">
        <pc:chgData name="Flavio Di Leone" userId="12c77d73-683a-4290-8326-072aa990270d" providerId="ADAL" clId="{9859888A-9C80-464D-B739-9387F08A082D}" dt="2024-11-10T15:56:07.475" v="3007" actId="47"/>
        <pc:sldMkLst>
          <pc:docMk/>
          <pc:sldMk cId="3337455594" sldId="355"/>
        </pc:sldMkLst>
      </pc:sldChg>
      <pc:sldChg chg="addSp delSp modSp add mod setBg">
        <pc:chgData name="Flavio Di Leone" userId="12c77d73-683a-4290-8326-072aa990270d" providerId="ADAL" clId="{9859888A-9C80-464D-B739-9387F08A082D}" dt="2024-11-10T15:33:19.776" v="2283" actId="404"/>
        <pc:sldMkLst>
          <pc:docMk/>
          <pc:sldMk cId="961022743" sldId="356"/>
        </pc:sldMkLst>
      </pc:sldChg>
      <pc:sldChg chg="addSp modSp add del mod ord">
        <pc:chgData name="Flavio Di Leone" userId="12c77d73-683a-4290-8326-072aa990270d" providerId="ADAL" clId="{9859888A-9C80-464D-B739-9387F08A082D}" dt="2024-11-10T15:41:06.684" v="2415" actId="47"/>
        <pc:sldMkLst>
          <pc:docMk/>
          <pc:sldMk cId="158689935" sldId="357"/>
        </pc:sldMkLst>
      </pc:sldChg>
      <pc:sldChg chg="addSp delSp modSp new del mod">
        <pc:chgData name="Flavio Di Leone" userId="12c77d73-683a-4290-8326-072aa990270d" providerId="ADAL" clId="{9859888A-9C80-464D-B739-9387F08A082D}" dt="2024-11-10T14:54:25.035" v="1063" actId="47"/>
        <pc:sldMkLst>
          <pc:docMk/>
          <pc:sldMk cId="1048967991" sldId="358"/>
        </pc:sldMkLst>
      </pc:sldChg>
      <pc:sldChg chg="modSp new del mod">
        <pc:chgData name="Flavio Di Leone" userId="12c77d73-683a-4290-8326-072aa990270d" providerId="ADAL" clId="{9859888A-9C80-464D-B739-9387F08A082D}" dt="2024-11-10T14:26:51.936" v="720" actId="47"/>
        <pc:sldMkLst>
          <pc:docMk/>
          <pc:sldMk cId="1289039197" sldId="358"/>
        </pc:sldMkLst>
      </pc:sldChg>
      <pc:sldChg chg="addSp delSp modSp new del mod modClrScheme chgLayout">
        <pc:chgData name="Flavio Di Leone" userId="12c77d73-683a-4290-8326-072aa990270d" providerId="ADAL" clId="{9859888A-9C80-464D-B739-9387F08A082D}" dt="2024-11-10T14:54:23.138" v="1062" actId="47"/>
        <pc:sldMkLst>
          <pc:docMk/>
          <pc:sldMk cId="3063283853" sldId="359"/>
        </pc:sldMkLst>
      </pc:sldChg>
      <pc:sldChg chg="modSp add mod">
        <pc:chgData name="Flavio Di Leone" userId="12c77d73-683a-4290-8326-072aa990270d" providerId="ADAL" clId="{9859888A-9C80-464D-B739-9387F08A082D}" dt="2024-11-10T15:00:04.509" v="1186" actId="20577"/>
        <pc:sldMkLst>
          <pc:docMk/>
          <pc:sldMk cId="2102072493" sldId="360"/>
        </pc:sldMkLst>
      </pc:sldChg>
      <pc:sldChg chg="modSp add mod">
        <pc:chgData name="Flavio Di Leone" userId="12c77d73-683a-4290-8326-072aa990270d" providerId="ADAL" clId="{9859888A-9C80-464D-B739-9387F08A082D}" dt="2024-11-10T15:57:29.336" v="3018" actId="20577"/>
        <pc:sldMkLst>
          <pc:docMk/>
          <pc:sldMk cId="3262372267" sldId="361"/>
        </pc:sldMkLst>
      </pc:sldChg>
      <pc:sldChg chg="addSp modSp new mod ord modClrScheme chgLayout">
        <pc:chgData name="Flavio Di Leone" userId="12c77d73-683a-4290-8326-072aa990270d" providerId="ADAL" clId="{9859888A-9C80-464D-B739-9387F08A082D}" dt="2024-11-10T15:43:05.098" v="2431" actId="1076"/>
        <pc:sldMkLst>
          <pc:docMk/>
          <pc:sldMk cId="2920476846" sldId="362"/>
        </pc:sldMkLst>
      </pc:sldChg>
      <pc:sldChg chg="modSp add mod">
        <pc:chgData name="Flavio Di Leone" userId="12c77d73-683a-4290-8326-072aa990270d" providerId="ADAL" clId="{9859888A-9C80-464D-B739-9387F08A082D}" dt="2024-11-10T14:59:54.714" v="1182" actId="20577"/>
        <pc:sldMkLst>
          <pc:docMk/>
          <pc:sldMk cId="3912109529" sldId="363"/>
        </pc:sldMkLst>
      </pc:sldChg>
      <pc:sldChg chg="modSp add mod">
        <pc:chgData name="Flavio Di Leone" userId="12c77d73-683a-4290-8326-072aa990270d" providerId="ADAL" clId="{9859888A-9C80-464D-B739-9387F08A082D}" dt="2024-11-10T15:54:09.497" v="2997" actId="20577"/>
        <pc:sldMkLst>
          <pc:docMk/>
          <pc:sldMk cId="3070120705" sldId="364"/>
        </pc:sldMkLst>
      </pc:sldChg>
      <pc:sldChg chg="addSp delSp modSp new mod setBg modClrScheme chgLayout">
        <pc:chgData name="Flavio Di Leone" userId="12c77d73-683a-4290-8326-072aa990270d" providerId="ADAL" clId="{9859888A-9C80-464D-B739-9387F08A082D}" dt="2024-11-10T16:06:27.544" v="3469"/>
        <pc:sldMkLst>
          <pc:docMk/>
          <pc:sldMk cId="1718467226" sldId="365"/>
        </pc:sldMkLst>
      </pc:sldChg>
      <pc:sldChg chg="addSp delSp modSp new mod ord">
        <pc:chgData name="Flavio Di Leone" userId="12c77d73-683a-4290-8326-072aa990270d" providerId="ADAL" clId="{9859888A-9C80-464D-B739-9387F08A082D}" dt="2024-11-10T16:16:49.328" v="3669"/>
        <pc:sldMkLst>
          <pc:docMk/>
          <pc:sldMk cId="271957125" sldId="366"/>
        </pc:sldMkLst>
      </pc:sldChg>
      <pc:sldChg chg="addSp delSp modSp new del mod chgLayout">
        <pc:chgData name="Flavio Di Leone" userId="12c77d73-683a-4290-8326-072aa990270d" providerId="ADAL" clId="{9859888A-9C80-464D-B739-9387F08A082D}" dt="2024-11-10T16:13:50.016" v="3628" actId="47"/>
        <pc:sldMkLst>
          <pc:docMk/>
          <pc:sldMk cId="1056447457" sldId="367"/>
        </pc:sldMkLst>
      </pc:sldChg>
      <pc:sldChg chg="add del">
        <pc:chgData name="Flavio Di Leone" userId="12c77d73-683a-4290-8326-072aa990270d" providerId="ADAL" clId="{9859888A-9C80-464D-B739-9387F08A082D}" dt="2024-11-10T16:23:59.435" v="3760" actId="47"/>
        <pc:sldMkLst>
          <pc:docMk/>
          <pc:sldMk cId="2958332062" sldId="367"/>
        </pc:sldMkLst>
      </pc:sldChg>
      <pc:sldChg chg="addSp delSp modSp new mod modClrScheme delAnim modAnim chgLayout">
        <pc:chgData name="Flavio Di Leone" userId="12c77d73-683a-4290-8326-072aa990270d" providerId="ADAL" clId="{9859888A-9C80-464D-B739-9387F08A082D}" dt="2024-11-10T16:30:38.488" v="3909" actId="14100"/>
        <pc:sldMkLst>
          <pc:docMk/>
          <pc:sldMk cId="3010885578" sldId="368"/>
        </pc:sldMkLst>
      </pc:sldChg>
      <pc:sldMasterChg chg="delSldLayout modSldLayout">
        <pc:chgData name="Flavio Di Leone" userId="12c77d73-683a-4290-8326-072aa990270d" providerId="ADAL" clId="{9859888A-9C80-464D-B739-9387F08A082D}" dt="2024-11-10T15:41:06.684" v="2415" actId="47"/>
        <pc:sldMasterMkLst>
          <pc:docMk/>
          <pc:sldMasterMk cId="864077173" sldId="2147483672"/>
        </pc:sldMasterMkLst>
        <pc:sldLayoutChg chg="delSp">
          <pc:chgData name="Flavio Di Leone" userId="12c77d73-683a-4290-8326-072aa990270d" providerId="ADAL" clId="{9859888A-9C80-464D-B739-9387F08A082D}" dt="2024-11-10T14:36:58.438" v="801"/>
          <pc:sldLayoutMkLst>
            <pc:docMk/>
            <pc:sldMasterMk cId="864077173" sldId="2147483672"/>
            <pc:sldLayoutMk cId="2351848757" sldId="2147483685"/>
          </pc:sldLayoutMkLst>
        </pc:sldLayoutChg>
        <pc:sldLayoutChg chg="delSp">
          <pc:chgData name="Flavio Di Leone" userId="12c77d73-683a-4290-8326-072aa990270d" providerId="ADAL" clId="{9859888A-9C80-464D-B739-9387F08A082D}" dt="2024-11-10T14:36:58.438" v="801"/>
          <pc:sldLayoutMkLst>
            <pc:docMk/>
            <pc:sldMasterMk cId="864077173" sldId="2147483672"/>
            <pc:sldLayoutMk cId="665275154" sldId="2147483686"/>
          </pc:sldLayoutMkLst>
        </pc:sldLayoutChg>
        <pc:sldLayoutChg chg="delSp">
          <pc:chgData name="Flavio Di Leone" userId="12c77d73-683a-4290-8326-072aa990270d" providerId="ADAL" clId="{9859888A-9C80-464D-B739-9387F08A082D}" dt="2024-11-10T14:36:58.438" v="801"/>
          <pc:sldLayoutMkLst>
            <pc:docMk/>
            <pc:sldMasterMk cId="864077173" sldId="2147483672"/>
            <pc:sldLayoutMk cId="1671376000" sldId="2147483687"/>
          </pc:sldLayoutMkLst>
        </pc:sldLayoutChg>
        <pc:sldLayoutChg chg="delSp del">
          <pc:chgData name="Flavio Di Leone" userId="12c77d73-683a-4290-8326-072aa990270d" providerId="ADAL" clId="{9859888A-9C80-464D-B739-9387F08A082D}" dt="2024-11-10T15:41:06.684" v="2415" actId="47"/>
          <pc:sldLayoutMkLst>
            <pc:docMk/>
            <pc:sldMasterMk cId="864077173" sldId="2147483672"/>
            <pc:sldLayoutMk cId="819982165" sldId="2147483688"/>
          </pc:sldLayoutMkLst>
        </pc:sldLayoutChg>
        <pc:sldLayoutChg chg="delSp">
          <pc:chgData name="Flavio Di Leone" userId="12c77d73-683a-4290-8326-072aa990270d" providerId="ADAL" clId="{9859888A-9C80-464D-B739-9387F08A082D}" dt="2024-11-10T14:36:58.438" v="801"/>
          <pc:sldLayoutMkLst>
            <pc:docMk/>
            <pc:sldMasterMk cId="864077173" sldId="2147483672"/>
            <pc:sldLayoutMk cId="2473859015" sldId="2147483689"/>
          </pc:sldLayoutMkLst>
        </pc:sldLayoutChg>
      </pc:sldMasterChg>
    </pc:docChg>
  </pc:docChgLst>
  <pc:docChgLst>
    <pc:chgData name="Flavio Di Leone" userId="12c77d73-683a-4290-8326-072aa990270d" providerId="ADAL" clId="{5F0102A6-0A9D-8E4A-B5A2-ECEC98E62736}"/>
    <pc:docChg chg="undo custSel addSld modSld">
      <pc:chgData name="Flavio Di Leone" userId="12c77d73-683a-4290-8326-072aa990270d" providerId="ADAL" clId="{5F0102A6-0A9D-8E4A-B5A2-ECEC98E62736}" dt="2024-11-14T14:47:59.808" v="466" actId="20577"/>
      <pc:docMkLst>
        <pc:docMk/>
      </pc:docMkLst>
      <pc:sldChg chg="addSp delSp modSp mod modClrScheme chgLayout">
        <pc:chgData name="Flavio Di Leone" userId="12c77d73-683a-4290-8326-072aa990270d" providerId="ADAL" clId="{5F0102A6-0A9D-8E4A-B5A2-ECEC98E62736}" dt="2024-11-14T14:41:26.561" v="3" actId="700"/>
        <pc:sldMkLst>
          <pc:docMk/>
          <pc:sldMk cId="271957125" sldId="366"/>
        </pc:sldMkLst>
      </pc:sldChg>
      <pc:sldChg chg="modSp new">
        <pc:chgData name="Flavio Di Leone" userId="12c77d73-683a-4290-8326-072aa990270d" providerId="ADAL" clId="{5F0102A6-0A9D-8E4A-B5A2-ECEC98E62736}" dt="2024-11-14T14:47:59.808" v="466" actId="20577"/>
        <pc:sldMkLst>
          <pc:docMk/>
          <pc:sldMk cId="3170325527" sldId="3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0B8F1-5BA4-47AB-B701-03C782DDAB81}" type="datetimeFigureOut">
              <a:rPr lang="sv-SE" smtClean="0"/>
              <a:t>2026-05-03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8973F-0D98-40F8-9979-FE780EFC9B6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904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8973F-0D98-40F8-9979-FE780EFC9B6B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3223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378C0C-1215-453A-A558-6FC32F9E583F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309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5A828-8DB2-40E3-8F1E-24D006A7CF2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0557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/>
              <a:t>Anankastia and dishinibition m</a:t>
            </a:r>
            <a:r>
              <a:rPr lang="en-GB"/>
              <a:t>y </a:t>
            </a:r>
            <a:r>
              <a:rPr lang="sv-SE"/>
              <a:t>represen</a:t>
            </a:r>
            <a:r>
              <a:rPr lang="en-GB"/>
              <a:t>t opposite poles of the same higher order domain 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3C905C-B6F1-4E7D-A397-BBAEDF26F104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1565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09A27-1DB3-4A95-9F6A-6CEEA824F4C1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255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076643"/>
            <a:ext cx="5737195" cy="2387600"/>
          </a:xfrm>
        </p:spPr>
        <p:txBody>
          <a:bodyPr anchor="b"/>
          <a:lstStyle>
            <a:lvl1pPr algn="l">
              <a:lnSpc>
                <a:spcPct val="10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5371" y="3761691"/>
            <a:ext cx="5743363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pic>
        <p:nvPicPr>
          <p:cNvPr id="8" name="Logo" descr="Västra Götalandsregionen, logo">
            <a:extLst>
              <a:ext uri="{FF2B5EF4-FFF2-40B4-BE49-F238E27FC236}">
                <a16:creationId xmlns:a16="http://schemas.microsoft.com/office/drawing/2014/main" id="{DF4C8F7D-7A28-CB63-79C6-C812735D6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6234" y="6030915"/>
            <a:ext cx="2147886" cy="435093"/>
          </a:xfrm>
          <a:prstGeom prst="rect">
            <a:avLst/>
          </a:prstGeom>
        </p:spPr>
      </p:pic>
      <p:sp>
        <p:nvSpPr>
          <p:cNvPr id="10" name="Rektangel: ett hörn rundat 9">
            <a:extLst>
              <a:ext uri="{FF2B5EF4-FFF2-40B4-BE49-F238E27FC236}">
                <a16:creationId xmlns:a16="http://schemas.microsoft.com/office/drawing/2014/main" id="{7E61D836-2BE6-1C11-FBD1-3BB4D68DD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7517606" y="1400174"/>
            <a:ext cx="1422400" cy="2028821"/>
          </a:xfrm>
          <a:prstGeom prst="round1Rect">
            <a:avLst>
              <a:gd name="adj" fmla="val 38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: ett hörn rundat 10">
            <a:extLst>
              <a:ext uri="{FF2B5EF4-FFF2-40B4-BE49-F238E27FC236}">
                <a16:creationId xmlns:a16="http://schemas.microsoft.com/office/drawing/2014/main" id="{D021E843-F0CA-3668-937E-991E96007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7517606" y="380998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1" name="Rektangel: ett hörn rundat 20">
            <a:extLst>
              <a:ext uri="{FF2B5EF4-FFF2-40B4-BE49-F238E27FC236}">
                <a16:creationId xmlns:a16="http://schemas.microsoft.com/office/drawing/2014/main" id="{2779E0F7-FC36-DC8B-F70D-E1EB4B431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8940005" y="3428996"/>
            <a:ext cx="1439467" cy="2036754"/>
          </a:xfrm>
          <a:prstGeom prst="round1Rect">
            <a:avLst>
              <a:gd name="adj" fmla="val 3733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2" name="Rektangel: ett hörn rundat 21">
            <a:extLst>
              <a:ext uri="{FF2B5EF4-FFF2-40B4-BE49-F238E27FC236}">
                <a16:creationId xmlns:a16="http://schemas.microsoft.com/office/drawing/2014/main" id="{9DC97AAD-37E8-82F9-3999-4634B5084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 flipV="1">
            <a:off x="10350074" y="5465756"/>
            <a:ext cx="1419222" cy="1020766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3" name="Rektangel: ett hörn rundat 22">
            <a:extLst>
              <a:ext uri="{FF2B5EF4-FFF2-40B4-BE49-F238E27FC236}">
                <a16:creationId xmlns:a16="http://schemas.microsoft.com/office/drawing/2014/main" id="{262A45B3-FC56-5A48-E32E-99E82C5AB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7517606" y="3428997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Rektangel: ett hörn rundat 23">
            <a:extLst>
              <a:ext uri="{FF2B5EF4-FFF2-40B4-BE49-F238E27FC236}">
                <a16:creationId xmlns:a16="http://schemas.microsoft.com/office/drawing/2014/main" id="{5BD28DEE-ADA6-15DB-766D-492D1DE78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7517606" y="4448166"/>
            <a:ext cx="1422400" cy="2038355"/>
          </a:xfrm>
          <a:prstGeom prst="round1Rect">
            <a:avLst>
              <a:gd name="adj" fmla="val 3996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5" name="Rektangel: ett hörn rundat 24">
            <a:extLst>
              <a:ext uri="{FF2B5EF4-FFF2-40B4-BE49-F238E27FC236}">
                <a16:creationId xmlns:a16="http://schemas.microsoft.com/office/drawing/2014/main" id="{5A1DBF60-A901-55C1-FAE0-9D2BFA62C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flipH="1">
            <a:off x="10379475" y="3428999"/>
            <a:ext cx="1422000" cy="2036754"/>
          </a:xfrm>
          <a:prstGeom prst="round1Rect">
            <a:avLst>
              <a:gd name="adj" fmla="val 3832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Rektangel: ett hörn rundat 25">
            <a:extLst>
              <a:ext uri="{FF2B5EF4-FFF2-40B4-BE49-F238E27FC236}">
                <a16:creationId xmlns:a16="http://schemas.microsoft.com/office/drawing/2014/main" id="{21E11914-6E9E-9412-96FA-D0BE87BBB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V="1">
            <a:off x="8936830" y="5465754"/>
            <a:ext cx="1442643" cy="1020767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8" name="Frihandsfigur: Form 27">
            <a:extLst>
              <a:ext uri="{FF2B5EF4-FFF2-40B4-BE49-F238E27FC236}">
                <a16:creationId xmlns:a16="http://schemas.microsoft.com/office/drawing/2014/main" id="{068474CD-0AF3-5001-F209-6782DA68F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36831" y="380997"/>
            <a:ext cx="2867819" cy="3048000"/>
          </a:xfrm>
          <a:custGeom>
            <a:avLst/>
            <a:gdLst>
              <a:gd name="connsiteX0" fmla="*/ 0 w 2867819"/>
              <a:gd name="connsiteY0" fmla="*/ 0 h 3048000"/>
              <a:gd name="connsiteX1" fmla="*/ 2867819 w 2867819"/>
              <a:gd name="connsiteY1" fmla="*/ 0 h 3048000"/>
              <a:gd name="connsiteX2" fmla="*/ 2867819 w 2867819"/>
              <a:gd name="connsiteY2" fmla="*/ 3048000 h 3048000"/>
              <a:gd name="connsiteX3" fmla="*/ 567857 w 2867819"/>
              <a:gd name="connsiteY3" fmla="*/ 3048000 h 3048000"/>
              <a:gd name="connsiteX4" fmla="*/ 0 w 2867819"/>
              <a:gd name="connsiteY4" fmla="*/ 248014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7819" h="3048000">
                <a:moveTo>
                  <a:pt x="0" y="0"/>
                </a:moveTo>
                <a:lnTo>
                  <a:pt x="2867819" y="0"/>
                </a:lnTo>
                <a:lnTo>
                  <a:pt x="2867819" y="3048000"/>
                </a:lnTo>
                <a:lnTo>
                  <a:pt x="567857" y="3048000"/>
                </a:lnTo>
                <a:cubicBezTo>
                  <a:pt x="254238" y="3048000"/>
                  <a:pt x="0" y="2793762"/>
                  <a:pt x="0" y="248014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30EAE83A-8325-0375-6F9F-906487EE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3B93-049F-4EBD-BC35-87CE409B0C28}" type="datetime1">
              <a:rPr lang="sv-SE" smtClean="0"/>
              <a:t>2026-05-03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8810085F-04AE-F66F-8FEC-4C6A10935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94964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t logo/Blå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: ett hörn rundat 4">
            <a:extLst>
              <a:ext uri="{FF2B5EF4-FFF2-40B4-BE49-F238E27FC236}">
                <a16:creationId xmlns:a16="http://schemas.microsoft.com/office/drawing/2014/main" id="{0F7839DA-DC58-9FD4-5DB7-077F9CCAC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black">
          <a:xfrm flipV="1">
            <a:off x="389466" y="380999"/>
            <a:ext cx="11413068" cy="6099176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6" name="Logo" descr="Logo: Västra Götalandsregionen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34210" y="2915466"/>
            <a:ext cx="5732564" cy="1161234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455D0BA-9A24-0B1E-5104-31F55378A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CD55-C4DB-4D28-9DB8-A841B99009BF}" type="datetime1">
              <a:rPr lang="sv-SE" smtClean="0"/>
              <a:t>2026-05-03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4E6AFD7C-DEA7-9A46-2513-5293C053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1987B4-A1C4-C717-553B-70AFEBCBFD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410109"/>
            <a:ext cx="8642350" cy="1047750"/>
          </a:xfrm>
        </p:spPr>
        <p:txBody>
          <a:bodyPr/>
          <a:lstStyle/>
          <a:p>
            <a:r>
              <a:rPr lang="sv-SE" noProof="0"/>
              <a:t>Skriv en rubrik för tillgänglighetsanpassning</a:t>
            </a:r>
          </a:p>
        </p:txBody>
      </p:sp>
    </p:spTree>
    <p:extLst>
      <p:ext uri="{BB962C8B-B14F-4D97-AF65-F5344CB8AC3E}">
        <p14:creationId xmlns:p14="http://schemas.microsoft.com/office/powerpoint/2010/main" val="25210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DBAD3-2952-45E9-B5AC-4AAC83BE1DF7}" type="datetime1">
              <a:rPr lang="sv-SE" smtClean="0"/>
              <a:t>2026-05-03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4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9B4C7-6195-44BC-B8FB-5F620507A833}" type="datetime1">
              <a:rPr lang="sv-SE" smtClean="0"/>
              <a:t>2026-05-03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45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A9936CC4-BC31-7B4D-38E0-EC836B72C5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13722"/>
            <a:ext cx="8650817" cy="33115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68E8F4-CCAB-9D62-770E-18594C9FC9F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F61D760-BD63-4B18-A1F6-63E97D2FD049}" type="datetime1">
              <a:rPr lang="sv-SE" smtClean="0"/>
              <a:t>2026-05-03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1B6ECD-BDF0-7F15-B856-12CA1DBAC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36297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91539" y="1076643"/>
            <a:ext cx="5737196" cy="2387600"/>
          </a:xfrm>
        </p:spPr>
        <p:txBody>
          <a:bodyPr anchor="b"/>
          <a:lstStyle>
            <a:lvl1pPr algn="l">
              <a:lnSpc>
                <a:spcPct val="100000"/>
              </a:lnSpc>
              <a:defRPr sz="3500"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5372" y="3761691"/>
            <a:ext cx="5737196" cy="1683433"/>
          </a:xfrm>
        </p:spPr>
        <p:txBody>
          <a:bodyPr/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för att lägga till underrubrik</a:t>
            </a:r>
          </a:p>
        </p:txBody>
      </p:sp>
      <p:sp>
        <p:nvSpPr>
          <p:cNvPr id="27" name="Platshållare för bild 26">
            <a:extLst>
              <a:ext uri="{FF2B5EF4-FFF2-40B4-BE49-F238E27FC236}">
                <a16:creationId xmlns:a16="http://schemas.microsoft.com/office/drawing/2014/main" id="{B7586333-1D24-C4E6-41D4-F849486C42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36831" y="380998"/>
            <a:ext cx="2867819" cy="3048000"/>
          </a:xfrm>
          <a:custGeom>
            <a:avLst/>
            <a:gdLst>
              <a:gd name="connsiteX0" fmla="*/ 0 w 2867819"/>
              <a:gd name="connsiteY0" fmla="*/ 0 h 3048000"/>
              <a:gd name="connsiteX1" fmla="*/ 2867819 w 2867819"/>
              <a:gd name="connsiteY1" fmla="*/ 0 h 3048000"/>
              <a:gd name="connsiteX2" fmla="*/ 2867819 w 2867819"/>
              <a:gd name="connsiteY2" fmla="*/ 3048000 h 3048000"/>
              <a:gd name="connsiteX3" fmla="*/ 567857 w 2867819"/>
              <a:gd name="connsiteY3" fmla="*/ 3048000 h 3048000"/>
              <a:gd name="connsiteX4" fmla="*/ 0 w 2867819"/>
              <a:gd name="connsiteY4" fmla="*/ 2480143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67819" h="3048000">
                <a:moveTo>
                  <a:pt x="0" y="0"/>
                </a:moveTo>
                <a:lnTo>
                  <a:pt x="2867819" y="0"/>
                </a:lnTo>
                <a:lnTo>
                  <a:pt x="2867819" y="3048000"/>
                </a:lnTo>
                <a:lnTo>
                  <a:pt x="567857" y="3048000"/>
                </a:lnTo>
                <a:cubicBezTo>
                  <a:pt x="254238" y="3048000"/>
                  <a:pt x="0" y="2793762"/>
                  <a:pt x="0" y="2480143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28" name="Logo" descr="Västra Götalandsregionen, logo">
            <a:extLst>
              <a:ext uri="{FF2B5EF4-FFF2-40B4-BE49-F238E27FC236}">
                <a16:creationId xmlns:a16="http://schemas.microsoft.com/office/drawing/2014/main" id="{6A0989A0-7A4A-9CD0-D751-D56C294A58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6234" y="6030915"/>
            <a:ext cx="2147886" cy="435093"/>
          </a:xfrm>
          <a:prstGeom prst="rect">
            <a:avLst/>
          </a:prstGeom>
        </p:spPr>
      </p:pic>
      <p:sp>
        <p:nvSpPr>
          <p:cNvPr id="12" name="Rektangel: ett hörn rundat 11">
            <a:extLst>
              <a:ext uri="{FF2B5EF4-FFF2-40B4-BE49-F238E27FC236}">
                <a16:creationId xmlns:a16="http://schemas.microsoft.com/office/drawing/2014/main" id="{C20FB8AD-B642-E1E6-AC0D-E4A862F9B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>
            <a:off x="7517606" y="1400174"/>
            <a:ext cx="1422400" cy="2028821"/>
          </a:xfrm>
          <a:prstGeom prst="round1Rect">
            <a:avLst>
              <a:gd name="adj" fmla="val 3832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3" name="Rektangel: ett hörn rundat 12">
            <a:extLst>
              <a:ext uri="{FF2B5EF4-FFF2-40B4-BE49-F238E27FC236}">
                <a16:creationId xmlns:a16="http://schemas.microsoft.com/office/drawing/2014/main" id="{B1925CA5-50D6-AB2F-5E1C-EACB82AD26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7517606" y="380998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Rektangel: ett hörn rundat 13">
            <a:extLst>
              <a:ext uri="{FF2B5EF4-FFF2-40B4-BE49-F238E27FC236}">
                <a16:creationId xmlns:a16="http://schemas.microsoft.com/office/drawing/2014/main" id="{369C8F7C-E029-246E-DEFE-A2F385019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8940005" y="3428996"/>
            <a:ext cx="1439467" cy="2036754"/>
          </a:xfrm>
          <a:prstGeom prst="round1Rect">
            <a:avLst>
              <a:gd name="adj" fmla="val 37331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ktangel: ett hörn rundat 14">
            <a:extLst>
              <a:ext uri="{FF2B5EF4-FFF2-40B4-BE49-F238E27FC236}">
                <a16:creationId xmlns:a16="http://schemas.microsoft.com/office/drawing/2014/main" id="{6A1C4870-0798-1888-787F-386EAC4D3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 flipV="1">
            <a:off x="10382253" y="5465755"/>
            <a:ext cx="1419222" cy="1020766"/>
          </a:xfrm>
          <a:prstGeom prst="round1Rect">
            <a:avLst>
              <a:gd name="adj" fmla="val 5000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: ett hörn rundat 15">
            <a:extLst>
              <a:ext uri="{FF2B5EF4-FFF2-40B4-BE49-F238E27FC236}">
                <a16:creationId xmlns:a16="http://schemas.microsoft.com/office/drawing/2014/main" id="{FD86D645-4C70-7686-CEDC-C3F7E248E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7517606" y="3428997"/>
            <a:ext cx="1422400" cy="1019175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7" name="Rektangel: ett hörn rundat 16">
            <a:extLst>
              <a:ext uri="{FF2B5EF4-FFF2-40B4-BE49-F238E27FC236}">
                <a16:creationId xmlns:a16="http://schemas.microsoft.com/office/drawing/2014/main" id="{31C76949-D02B-332F-5982-22F450E45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H="1">
            <a:off x="7517606" y="4448166"/>
            <a:ext cx="1422400" cy="2038355"/>
          </a:xfrm>
          <a:prstGeom prst="round1Rect">
            <a:avLst>
              <a:gd name="adj" fmla="val 3996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8" name="Rektangel: ett hörn rundat 17">
            <a:extLst>
              <a:ext uri="{FF2B5EF4-FFF2-40B4-BE49-F238E27FC236}">
                <a16:creationId xmlns:a16="http://schemas.microsoft.com/office/drawing/2014/main" id="{322ACDAC-1D12-98AB-7D77-C6C8ED0E6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flipH="1">
            <a:off x="10379475" y="3428999"/>
            <a:ext cx="1422000" cy="2036754"/>
          </a:xfrm>
          <a:prstGeom prst="round1Rect">
            <a:avLst>
              <a:gd name="adj" fmla="val 3832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9" name="Rektangel: ett hörn rundat 18">
            <a:extLst>
              <a:ext uri="{FF2B5EF4-FFF2-40B4-BE49-F238E27FC236}">
                <a16:creationId xmlns:a16="http://schemas.microsoft.com/office/drawing/2014/main" id="{078779E6-AB64-0FE7-3DCA-5727138EC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>
          <a:xfrm rot="10800000" flipV="1">
            <a:off x="8936830" y="5465754"/>
            <a:ext cx="1442643" cy="1020767"/>
          </a:xfrm>
          <a:prstGeom prst="round1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A71F2BA-C943-46F6-00FD-63E44941990B}"/>
              </a:ext>
            </a:extLst>
          </p:cNvPr>
          <p:cNvSpPr txBox="1"/>
          <p:nvPr/>
        </p:nvSpPr>
        <p:spPr>
          <a:xfrm>
            <a:off x="704895" y="6466008"/>
            <a:ext cx="69528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TEst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4CBFC51-E299-C1C6-C259-2EC78776D97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0F9F2A-201C-4D7C-8E20-44D03BB4B459}" type="datetime1">
              <a:rPr lang="sv-SE" smtClean="0"/>
              <a:t>2026-05-03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AF13055-4269-7909-D2F6-610F622CD5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14358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14" name="Platshållare för innehåll 13">
            <a:extLst>
              <a:ext uri="{FF2B5EF4-FFF2-40B4-BE49-F238E27FC236}">
                <a16:creationId xmlns:a16="http://schemas.microsoft.com/office/drawing/2014/main" id="{A9936CC4-BC31-7B4D-38E0-EC836B72C57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92200" y="2113722"/>
            <a:ext cx="8650817" cy="33115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168E8F4-CCAB-9D62-770E-18594C9FC9F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66F050F-5EF7-409A-81B0-681768B2CA6D}" type="datetime1">
              <a:rPr lang="sv-SE" smtClean="0"/>
              <a:t>2026-05-03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61B6ECD-BDF0-7F15-B856-12CA1DBAC0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  <p:sp>
        <p:nvSpPr>
          <p:cNvPr id="7" name="Rektangel: ett hörn rundat 6">
            <a:extLst>
              <a:ext uri="{FF2B5EF4-FFF2-40B4-BE49-F238E27FC236}">
                <a16:creationId xmlns:a16="http://schemas.microsoft.com/office/drawing/2014/main" id="{73A585E4-AFD9-73B3-6228-5EC2E0056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 flipV="1">
            <a:off x="10371138" y="380999"/>
            <a:ext cx="1433512" cy="1019173"/>
          </a:xfrm>
          <a:prstGeom prst="round1Rect">
            <a:avLst>
              <a:gd name="adj" fmla="val 489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: ett hörn rundat 7">
            <a:extLst>
              <a:ext uri="{FF2B5EF4-FFF2-40B4-BE49-F238E27FC236}">
                <a16:creationId xmlns:a16="http://schemas.microsoft.com/office/drawing/2014/main" id="{B5372248-D21F-8D52-3DB3-51A7B6605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10371138" y="1400173"/>
            <a:ext cx="1433512" cy="2032001"/>
          </a:xfrm>
          <a:prstGeom prst="round1Rect">
            <a:avLst>
              <a:gd name="adj" fmla="val 4026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10FBF7AD-460F-553E-5C7C-F85B1FC5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83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tart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0BA287CB-7B49-DD6D-11A1-EE0677F3ED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black">
          <a:xfrm flipV="1">
            <a:off x="389466" y="380999"/>
            <a:ext cx="11413068" cy="6099176"/>
          </a:xfrm>
          <a:prstGeom prst="round1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092200" y="1752600"/>
            <a:ext cx="10007600" cy="1614312"/>
          </a:xfrm>
        </p:spPr>
        <p:txBody>
          <a:bodyPr anchor="b"/>
          <a:lstStyle>
            <a:lvl1pPr algn="ctr"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white">
          <a:xfrm>
            <a:off x="1092200" y="3612268"/>
            <a:ext cx="10024267" cy="1500187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Klicka för att lägga till underrubrik</a:t>
            </a:r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DBF08389-4E2E-AF65-054E-C982BA7B5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F1FD-51BD-4EB4-9E17-60FD15720686}" type="datetime1">
              <a:rPr lang="sv-SE" smtClean="0"/>
              <a:t>2026-05-03</a:t>
            </a:fld>
            <a:endParaRPr lang="sv-SE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0A5E5F6E-C97D-A4DC-263A-27783D57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31479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877B3524-D6C4-8016-A0B9-76DB7A408C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425716"/>
            <a:ext cx="4995333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Rubrik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D5FF0E6C-D325-C355-90B1-214F162C31D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2200" y="2113722"/>
            <a:ext cx="5003800" cy="3756990"/>
          </a:xfrm>
          <a:custGeom>
            <a:avLst/>
            <a:gdLst>
              <a:gd name="connsiteX0" fmla="*/ 0 w 4919133"/>
              <a:gd name="connsiteY0" fmla="*/ 0 h 3756990"/>
              <a:gd name="connsiteX1" fmla="*/ 4919133 w 4919133"/>
              <a:gd name="connsiteY1" fmla="*/ 0 h 3756990"/>
              <a:gd name="connsiteX2" fmla="*/ 4919133 w 4919133"/>
              <a:gd name="connsiteY2" fmla="*/ 3756990 h 3756990"/>
              <a:gd name="connsiteX3" fmla="*/ 0 w 4919133"/>
              <a:gd name="connsiteY3" fmla="*/ 3756990 h 37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9133" h="3756990">
                <a:moveTo>
                  <a:pt x="0" y="0"/>
                </a:moveTo>
                <a:lnTo>
                  <a:pt x="4919133" y="0"/>
                </a:lnTo>
                <a:lnTo>
                  <a:pt x="4919133" y="3756990"/>
                </a:lnTo>
                <a:lnTo>
                  <a:pt x="0" y="375699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bild 11">
            <a:extLst>
              <a:ext uri="{FF2B5EF4-FFF2-40B4-BE49-F238E27FC236}">
                <a16:creationId xmlns:a16="http://schemas.microsoft.com/office/drawing/2014/main" id="{1703F1CD-4B7B-907E-729A-4E87F6ADB8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01696" y="380998"/>
            <a:ext cx="5002954" cy="6071396"/>
          </a:xfrm>
          <a:custGeom>
            <a:avLst/>
            <a:gdLst>
              <a:gd name="connsiteX0" fmla="*/ 0 w 5002954"/>
              <a:gd name="connsiteY0" fmla="*/ 0 h 6071396"/>
              <a:gd name="connsiteX1" fmla="*/ 5002954 w 5002954"/>
              <a:gd name="connsiteY1" fmla="*/ 0 h 6071396"/>
              <a:gd name="connsiteX2" fmla="*/ 5002954 w 5002954"/>
              <a:gd name="connsiteY2" fmla="*/ 5059476 h 6071396"/>
              <a:gd name="connsiteX3" fmla="*/ 3991034 w 5002954"/>
              <a:gd name="connsiteY3" fmla="*/ 6071396 h 6071396"/>
              <a:gd name="connsiteX4" fmla="*/ 0 w 5002954"/>
              <a:gd name="connsiteY4" fmla="*/ 6071396 h 6071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2954" h="6071396">
                <a:moveTo>
                  <a:pt x="0" y="0"/>
                </a:moveTo>
                <a:lnTo>
                  <a:pt x="5002954" y="0"/>
                </a:lnTo>
                <a:lnTo>
                  <a:pt x="5002954" y="5059476"/>
                </a:lnTo>
                <a:cubicBezTo>
                  <a:pt x="5002954" y="5618344"/>
                  <a:pt x="4549902" y="6071396"/>
                  <a:pt x="3991034" y="6071396"/>
                </a:cubicBezTo>
                <a:lnTo>
                  <a:pt x="0" y="607139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5E6907-50BC-FFF4-F6B9-BF2B7373C4A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4C07E39-CC2E-43CA-A830-9823FE667537}" type="datetime1">
              <a:rPr lang="sv-SE" smtClean="0"/>
              <a:t>2026-05-03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F1EC206-E47A-5E7F-9581-B76ADE31A8F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6530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1395" y="1424752"/>
            <a:ext cx="8872205" cy="1047750"/>
          </a:xfrm>
        </p:spPr>
        <p:txBody>
          <a:bodyPr/>
          <a:lstStyle>
            <a:lvl1pPr>
              <a:defRPr b="1"/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8" name="Rektangel: ett hörn rundat 7">
            <a:extLst>
              <a:ext uri="{FF2B5EF4-FFF2-40B4-BE49-F238E27FC236}">
                <a16:creationId xmlns:a16="http://schemas.microsoft.com/office/drawing/2014/main" id="{ED91DB15-F1E1-BAE7-F15A-075740D02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 flipV="1">
            <a:off x="10371138" y="380999"/>
            <a:ext cx="1433512" cy="1019173"/>
          </a:xfrm>
          <a:prstGeom prst="round1Rect">
            <a:avLst>
              <a:gd name="adj" fmla="val 489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9" name="Rektangel: ett hörn rundat 8">
            <a:extLst>
              <a:ext uri="{FF2B5EF4-FFF2-40B4-BE49-F238E27FC236}">
                <a16:creationId xmlns:a16="http://schemas.microsoft.com/office/drawing/2014/main" id="{DDC94793-D876-E072-C4EC-34D17FFA5E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10371138" y="1400173"/>
            <a:ext cx="1433512" cy="2032001"/>
          </a:xfrm>
          <a:prstGeom prst="round1Rect">
            <a:avLst>
              <a:gd name="adj" fmla="val 40264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: ett hörn rundat 9">
            <a:extLst>
              <a:ext uri="{FF2B5EF4-FFF2-40B4-BE49-F238E27FC236}">
                <a16:creationId xmlns:a16="http://schemas.microsoft.com/office/drawing/2014/main" id="{ACDB7998-57D8-C839-2FED-BCA4D5257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10371138" y="3439316"/>
            <a:ext cx="1433512" cy="3056098"/>
          </a:xfrm>
          <a:prstGeom prst="round1Rect">
            <a:avLst>
              <a:gd name="adj" fmla="val 4026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0629D0-D830-BA3B-8258-4D3944A15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2909E-546F-4701-89D1-65F37FB9BA09}" type="datetime1">
              <a:rPr lang="sv-SE" smtClean="0"/>
              <a:t>2026-05-03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1AD9AB-C85B-9888-3B59-C1F8A75F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7736349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BA959C0A-3CC4-CB74-4993-5594A5630A2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9466" y="380999"/>
            <a:ext cx="11413068" cy="6099176"/>
          </a:xfrm>
          <a:custGeom>
            <a:avLst/>
            <a:gdLst>
              <a:gd name="connsiteX0" fmla="*/ 0 w 11413068"/>
              <a:gd name="connsiteY0" fmla="*/ 0 h 6099176"/>
              <a:gd name="connsiteX1" fmla="*/ 11413068 w 11413068"/>
              <a:gd name="connsiteY1" fmla="*/ 0 h 6099176"/>
              <a:gd name="connsiteX2" fmla="*/ 11413068 w 11413068"/>
              <a:gd name="connsiteY2" fmla="*/ 27780 h 6099176"/>
              <a:gd name="connsiteX3" fmla="*/ 11413068 w 11413068"/>
              <a:gd name="connsiteY3" fmla="*/ 5082626 h 6099176"/>
              <a:gd name="connsiteX4" fmla="*/ 11413068 w 11413068"/>
              <a:gd name="connsiteY4" fmla="*/ 5087256 h 6099176"/>
              <a:gd name="connsiteX5" fmla="*/ 10401148 w 11413068"/>
              <a:gd name="connsiteY5" fmla="*/ 6099176 h 6099176"/>
              <a:gd name="connsiteX6" fmla="*/ 10396518 w 11413068"/>
              <a:gd name="connsiteY6" fmla="*/ 6099176 h 6099176"/>
              <a:gd name="connsiteX7" fmla="*/ 0 w 11413068"/>
              <a:gd name="connsiteY7" fmla="*/ 6099176 h 6099176"/>
              <a:gd name="connsiteX8" fmla="*/ 0 w 11413068"/>
              <a:gd name="connsiteY8" fmla="*/ 27780 h 609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13068" h="6099176">
                <a:moveTo>
                  <a:pt x="0" y="0"/>
                </a:moveTo>
                <a:lnTo>
                  <a:pt x="11413068" y="0"/>
                </a:lnTo>
                <a:lnTo>
                  <a:pt x="11413068" y="27780"/>
                </a:lnTo>
                <a:lnTo>
                  <a:pt x="11413068" y="5082626"/>
                </a:lnTo>
                <a:lnTo>
                  <a:pt x="11413068" y="5087256"/>
                </a:lnTo>
                <a:cubicBezTo>
                  <a:pt x="11413068" y="5646124"/>
                  <a:pt x="10960016" y="6099176"/>
                  <a:pt x="10401148" y="6099176"/>
                </a:cubicBezTo>
                <a:lnTo>
                  <a:pt x="10396518" y="6099176"/>
                </a:lnTo>
                <a:lnTo>
                  <a:pt x="0" y="6099176"/>
                </a:lnTo>
                <a:lnTo>
                  <a:pt x="0" y="2778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00F903-3478-7793-DE93-655C7E1A353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5BA329-2D35-4297-AF28-BB3C24BE7978}" type="datetime1">
              <a:rPr lang="sv-SE" smtClean="0"/>
              <a:t>2026-05-03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CF62D2F-E5FD-F410-EE14-94871D7A62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60237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AB1CC7E-5066-B2D6-C273-8806FB859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AA60-5AFD-48FF-BB7A-D01F31937F71}" type="datetime1">
              <a:rPr lang="sv-SE" smtClean="0"/>
              <a:t>2026-05-03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B0C1A2-56EF-E81F-53A9-CC77AD52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33170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vart logo/Vit 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Logo" descr="Logo: Västra Götalandsregionen">
            <a:extLst>
              <a:ext uri="{FF2B5EF4-FFF2-40B4-BE49-F238E27FC236}">
                <a16:creationId xmlns:a16="http://schemas.microsoft.com/office/drawing/2014/main" id="{F028FC9A-549E-C173-F6EE-DD2DADAFA6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34210" y="2915466"/>
            <a:ext cx="5732564" cy="1161234"/>
          </a:xfrm>
          <a:prstGeom prst="rect">
            <a:avLst/>
          </a:prstGeom>
        </p:spPr>
      </p:pic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CA8175-3DF2-53F0-BACA-67AB9A31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F711F-61AB-4BF2-99C7-C58928205A07}" type="datetime1">
              <a:rPr lang="sv-SE" smtClean="0"/>
              <a:t>2026-05-03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1E6669-4CF8-70B7-0D3D-C4533A8C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23554D-627D-914B-C979-86E23DE8C8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0667" y="-1301484"/>
            <a:ext cx="8642350" cy="1047750"/>
          </a:xfrm>
        </p:spPr>
        <p:txBody>
          <a:bodyPr/>
          <a:lstStyle>
            <a:lvl1pPr>
              <a:defRPr/>
            </a:lvl1pPr>
          </a:lstStyle>
          <a:p>
            <a:r>
              <a:rPr lang="sv-SE" noProof="0"/>
              <a:t>Skriv en rubrik för tillgänglighetsanpassning</a:t>
            </a:r>
          </a:p>
        </p:txBody>
      </p:sp>
    </p:spTree>
    <p:extLst>
      <p:ext uri="{BB962C8B-B14F-4D97-AF65-F5344CB8AC3E}">
        <p14:creationId xmlns:p14="http://schemas.microsoft.com/office/powerpoint/2010/main" val="106939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för att lägga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1250" y="2044700"/>
            <a:ext cx="8642350" cy="33115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Skriv text här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94798039-E5C4-7804-7509-501B9DE7B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01363" y="136525"/>
            <a:ext cx="908050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13AF803-483B-4477-97DA-B66FFC8B95F4}" type="datetime1">
              <a:rPr lang="sv-SE" smtClean="0"/>
              <a:t>2026-05-03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2F44A19D-54A3-346E-3AA1-C94C6D94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9466" y="136525"/>
            <a:ext cx="4125383" cy="1416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08030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4" r:id="rId11"/>
    <p:sldLayoutId id="2147483705" r:id="rId12"/>
    <p:sldLayoutId id="2147483706" r:id="rId1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30000"/>
        </a:lnSpc>
        <a:spcBef>
          <a:spcPts val="1000"/>
        </a:spcBef>
        <a:buFont typeface="Verdana" panose="020B060403050404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00" indent="-2794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tabLst>
          <a:tab pos="812800" algn="l"/>
        </a:tabLst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66700" algn="l" defTabSz="914400" rtl="0" eaLnBrk="1" latinLnBrk="0" hangingPunct="1">
        <a:lnSpc>
          <a:spcPct val="130000"/>
        </a:lnSpc>
        <a:spcBef>
          <a:spcPts val="500"/>
        </a:spcBef>
        <a:buFont typeface="Verdana" panose="020B060403050404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34">
          <p15:clr>
            <a:srgbClr val="F26B43"/>
          </p15:clr>
        </p15:guide>
        <p15:guide id="8" orient="horz" pos="164">
          <p15:clr>
            <a:srgbClr val="F26B43"/>
          </p15:clr>
        </p15:guide>
        <p15:guide id="13" orient="horz" pos="3793">
          <p15:clr>
            <a:srgbClr val="F26B43"/>
          </p15:clr>
        </p15:guide>
        <p15:guide id="14" pos="74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ightdecisions.scot.nhs.uk/media/dh3m2p0c/37-standardised-assessment-of-personality-abbreviated-scale-sapas.pdf" TargetMode="Externa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rsonlighed.dk/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flaviodileone" TargetMode="External"/><Relationship Id="rId2" Type="http://schemas.openxmlformats.org/officeDocument/2006/relationships/hyperlink" Target="mailto:flavio.di.leone@vgregion.se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BFDE30-06A0-36B3-747C-95CEAFA96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1539" y="1386744"/>
            <a:ext cx="8372204" cy="2387600"/>
          </a:xfrm>
        </p:spPr>
        <p:txBody>
          <a:bodyPr anchor="b">
            <a:noAutofit/>
          </a:bodyPr>
          <a:lstStyle/>
          <a:p>
            <a:r>
              <a:rPr lang="sv-S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ICD-11 klassificering av Personlighetssyndrom</a:t>
            </a:r>
            <a:br>
              <a:rPr lang="sv-S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v-S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sv-SE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å förändras utredningsprocessen</a:t>
            </a:r>
            <a:endParaRPr lang="sv-SE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82C4E19-9375-FC41-210F-D28ABCACE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1539" y="4280804"/>
            <a:ext cx="5743363" cy="990911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sv-SE" sz="1400" i="1" dirty="0"/>
              <a:t>Flavio Di Leone</a:t>
            </a:r>
            <a:endParaRPr lang="sv-SE" sz="1400" dirty="0"/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200" dirty="0"/>
              <a:t>Sektionschef | Överläkare | Doktorand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200" dirty="0"/>
              <a:t>Mottagning för Personlighetssyndrom, Sahlgrenska Universitetssjukhus </a:t>
            </a:r>
          </a:p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sv-SE" sz="1200" dirty="0"/>
              <a:t>Sahlgrenska Akademin, Göteborgs Universitet </a:t>
            </a:r>
          </a:p>
        </p:txBody>
      </p:sp>
    </p:spTree>
    <p:extLst>
      <p:ext uri="{BB962C8B-B14F-4D97-AF65-F5344CB8AC3E}">
        <p14:creationId xmlns:p14="http://schemas.microsoft.com/office/powerpoint/2010/main" val="2375489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AD6086E-7BE5-D58A-623E-2CF2C49A3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</p:spPr>
        <p:txBody>
          <a:bodyPr anchor="b">
            <a:normAutofit/>
          </a:bodyPr>
          <a:lstStyle/>
          <a:p>
            <a:r>
              <a:rPr lang="sv-SE" dirty="0" err="1"/>
              <a:t>Personality</a:t>
            </a:r>
            <a:r>
              <a:rPr lang="sv-SE" dirty="0"/>
              <a:t> </a:t>
            </a:r>
            <a:r>
              <a:rPr lang="sv-SE" dirty="0" err="1"/>
              <a:t>Difficulty</a:t>
            </a:r>
            <a:r>
              <a:rPr lang="sv-SE" dirty="0"/>
              <a:t> 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3F2D34B2-9028-8869-00A2-264BB144B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807961"/>
              </p:ext>
            </p:extLst>
          </p:nvPr>
        </p:nvGraphicFramePr>
        <p:xfrm>
          <a:off x="1100665" y="2258487"/>
          <a:ext cx="8642351" cy="343245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3543524">
                  <a:extLst>
                    <a:ext uri="{9D8B030D-6E8A-4147-A177-3AD203B41FA5}">
                      <a16:colId xmlns:a16="http://schemas.microsoft.com/office/drawing/2014/main" val="2731880368"/>
                    </a:ext>
                  </a:extLst>
                </a:gridCol>
                <a:gridCol w="5098827">
                  <a:extLst>
                    <a:ext uri="{9D8B030D-6E8A-4147-A177-3AD203B41FA5}">
                      <a16:colId xmlns:a16="http://schemas.microsoft.com/office/drawing/2014/main" val="3387646306"/>
                    </a:ext>
                  </a:extLst>
                </a:gridCol>
              </a:tblGrid>
              <a:tr h="3577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Domain</a:t>
                      </a:r>
                      <a:endParaRPr lang="sv-SE" sz="1200"/>
                    </a:p>
                  </a:txBody>
                  <a:tcPr marL="64190" marR="64190" marT="32095" marB="3209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Main points</a:t>
                      </a:r>
                      <a:endParaRPr lang="sv-SE" sz="1200"/>
                    </a:p>
                  </a:txBody>
                  <a:tcPr marL="64190" marR="64190" marT="32095" marB="32095" anchor="ctr"/>
                </a:tc>
                <a:extLst>
                  <a:ext uri="{0D108BD9-81ED-4DB2-BD59-A6C34878D82A}">
                    <a16:rowId xmlns:a16="http://schemas.microsoft.com/office/drawing/2014/main" val="3800623734"/>
                  </a:ext>
                </a:extLst>
              </a:tr>
              <a:tr h="5925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 err="1"/>
                        <a:t>Disturbance</a:t>
                      </a:r>
                      <a:r>
                        <a:rPr lang="sv-SE" sz="1200" b="1" dirty="0"/>
                        <a:t> </a:t>
                      </a:r>
                      <a:r>
                        <a:rPr lang="sv-SE" sz="1200" b="1" dirty="0" err="1"/>
                        <a:t>of</a:t>
                      </a:r>
                      <a:r>
                        <a:rPr lang="sv-SE" sz="1200" b="1" dirty="0"/>
                        <a:t> the </a:t>
                      </a:r>
                      <a:r>
                        <a:rPr lang="sv-SE" sz="1200" b="1" dirty="0" err="1"/>
                        <a:t>self</a:t>
                      </a:r>
                      <a:endParaRPr lang="sv-SE" sz="1200" dirty="0"/>
                    </a:p>
                  </a:txBody>
                  <a:tcPr marL="64190" marR="64190" marT="32095" marB="3209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Slight instability in self-view or self-esteem; more sensitive to criticism than typical individuals.</a:t>
                      </a:r>
                    </a:p>
                  </a:txBody>
                  <a:tcPr marL="64190" marR="64190" marT="32095" marB="32095" anchor="ctr"/>
                </a:tc>
                <a:extLst>
                  <a:ext uri="{0D108BD9-81ED-4DB2-BD59-A6C34878D82A}">
                    <a16:rowId xmlns:a16="http://schemas.microsoft.com/office/drawing/2014/main" val="304497056"/>
                  </a:ext>
                </a:extLst>
              </a:tr>
              <a:tr h="8273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/>
                        <a:t>Interpersonal </a:t>
                      </a:r>
                      <a:r>
                        <a:rPr lang="sv-SE" sz="1200" b="1" dirty="0" err="1"/>
                        <a:t>dysfunction</a:t>
                      </a:r>
                      <a:endParaRPr lang="sv-SE" sz="1200" dirty="0"/>
                    </a:p>
                  </a:txBody>
                  <a:tcPr marL="64190" marR="64190" marT="32095" marB="3209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Minor problems in perspective-taking or maintaining relationships; occasional but recurrent conflicts or dependency patterns.</a:t>
                      </a:r>
                    </a:p>
                  </a:txBody>
                  <a:tcPr marL="64190" marR="64190" marT="32095" marB="32095" anchor="ctr"/>
                </a:tc>
                <a:extLst>
                  <a:ext uri="{0D108BD9-81ED-4DB2-BD59-A6C34878D82A}">
                    <a16:rowId xmlns:a16="http://schemas.microsoft.com/office/drawing/2014/main" val="2229757160"/>
                  </a:ext>
                </a:extLst>
              </a:tr>
              <a:tr h="8273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Emotional, cognitive and behavioral manifestations</a:t>
                      </a:r>
                      <a:endParaRPr lang="en-US" sz="1200"/>
                    </a:p>
                  </a:txBody>
                  <a:tcPr marL="64190" marR="64190" marT="32095" marB="3209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Some difficulty regulating emotions or pursuing goals under stress; mild distortions in thinking, less adaptive than usual.</a:t>
                      </a:r>
                    </a:p>
                  </a:txBody>
                  <a:tcPr marL="64190" marR="64190" marT="32095" marB="32095" anchor="ctr"/>
                </a:tc>
                <a:extLst>
                  <a:ext uri="{0D108BD9-81ED-4DB2-BD59-A6C34878D82A}">
                    <a16:rowId xmlns:a16="http://schemas.microsoft.com/office/drawing/2014/main" val="1340225176"/>
                  </a:ext>
                </a:extLst>
              </a:tr>
              <a:tr h="8273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 err="1"/>
                        <a:t>Impairment</a:t>
                      </a:r>
                      <a:r>
                        <a:rPr lang="sv-SE" sz="1200" b="1" dirty="0"/>
                        <a:t> and distress</a:t>
                      </a:r>
                      <a:endParaRPr lang="sv-SE" sz="1200" dirty="0"/>
                    </a:p>
                  </a:txBody>
                  <a:tcPr marL="64190" marR="64190" marT="32095" marB="3209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Daily functioning generally intact, but small struggles may occur in work, school, or social life; distress is mild compared with normal variation.</a:t>
                      </a:r>
                    </a:p>
                  </a:txBody>
                  <a:tcPr marL="64190" marR="64190" marT="32095" marB="32095" anchor="ctr"/>
                </a:tc>
                <a:extLst>
                  <a:ext uri="{0D108BD9-81ED-4DB2-BD59-A6C34878D82A}">
                    <a16:rowId xmlns:a16="http://schemas.microsoft.com/office/drawing/2014/main" val="202798756"/>
                  </a:ext>
                </a:extLst>
              </a:tr>
            </a:tbl>
          </a:graphicData>
        </a:graphic>
      </p:graphicFrame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4FAD42F-804B-6146-20A1-F9F3E762F4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478703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C69FC2A-4B91-4D6A-A3E5-4990AB3CD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362342"/>
              </p:ext>
            </p:extLst>
          </p:nvPr>
        </p:nvGraphicFramePr>
        <p:xfrm>
          <a:off x="405638" y="723570"/>
          <a:ext cx="11380724" cy="5781127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1697748">
                  <a:extLst>
                    <a:ext uri="{9D8B030D-6E8A-4147-A177-3AD203B41FA5}">
                      <a16:colId xmlns:a16="http://schemas.microsoft.com/office/drawing/2014/main" val="1931871343"/>
                    </a:ext>
                  </a:extLst>
                </a:gridCol>
                <a:gridCol w="3945812">
                  <a:extLst>
                    <a:ext uri="{9D8B030D-6E8A-4147-A177-3AD203B41FA5}">
                      <a16:colId xmlns:a16="http://schemas.microsoft.com/office/drawing/2014/main" val="574406568"/>
                    </a:ext>
                  </a:extLst>
                </a:gridCol>
                <a:gridCol w="5737164">
                  <a:extLst>
                    <a:ext uri="{9D8B030D-6E8A-4147-A177-3AD203B41FA5}">
                      <a16:colId xmlns:a16="http://schemas.microsoft.com/office/drawing/2014/main" val="1813126175"/>
                    </a:ext>
                  </a:extLst>
                </a:gridCol>
              </a:tblGrid>
              <a:tr h="26281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3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Personality trait</a:t>
                      </a:r>
                      <a:endParaRPr lang="sv-SE" sz="1300" b="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3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Definition </a:t>
                      </a:r>
                      <a:endParaRPr lang="sv-SE" sz="1300" b="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sv-SE" sz="13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Common manifestations (ex.)</a:t>
                      </a:r>
                      <a:endParaRPr lang="sv-SE" sz="1300" b="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 anchor="ctr"/>
                </a:tc>
                <a:extLst>
                  <a:ext uri="{0D108BD9-81ED-4DB2-BD59-A6C34878D82A}">
                    <a16:rowId xmlns:a16="http://schemas.microsoft.com/office/drawing/2014/main" val="1882371404"/>
                  </a:ext>
                </a:extLst>
              </a:tr>
              <a:tr h="108061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Negative affectivity</a:t>
                      </a:r>
                      <a:endParaRPr lang="sv-SE" sz="12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tendency to experience a broad range of negative emotions with a frequency and intensity out of proportion to the situation.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Emotional lability (over-reactivity, low tolerance)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Poor emotion regulation (relationship-dependent)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Negativistic attitudes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Distrust 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extLst>
                  <a:ext uri="{0D108BD9-81ED-4DB2-BD59-A6C34878D82A}">
                    <a16:rowId xmlns:a16="http://schemas.microsoft.com/office/drawing/2014/main" val="1586864171"/>
                  </a:ext>
                </a:extLst>
              </a:tr>
              <a:tr h="108061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Detachment</a:t>
                      </a:r>
                      <a:endParaRPr lang="sv-SE" sz="12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tendency to maintain interpersonal distance (social detachment) and emotional distance (emotional detachment)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Avoidance of social interactions (lack of enjoinment)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Avoidance of intimacy (proximity avoidance)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Limited emotional expression (emotional numbness)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Reservedness 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Aloofness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</a:txBody>
                  <a:tcPr marL="57818" marR="6990" marT="44476" marB="44476"/>
                </a:tc>
                <a:extLst>
                  <a:ext uri="{0D108BD9-81ED-4DB2-BD59-A6C34878D82A}">
                    <a16:rowId xmlns:a16="http://schemas.microsoft.com/office/drawing/2014/main" val="4001762562"/>
                  </a:ext>
                </a:extLst>
              </a:tr>
              <a:tr h="95009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Dissociality</a:t>
                      </a:r>
                      <a:endParaRPr lang="sv-SE" sz="12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Disregard for the rights and feelings of others, encompassing both self-centeredness and lack of empathy</a:t>
                      </a:r>
                      <a:endParaRPr lang="sv-SE" sz="12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Sense of entitlement (deserving)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Recklessness in achieving own goals 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Manipulation (e.g. cold mentalization)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Positive or negative attention-seeking behaviors (manipulation)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Indifference to other´s reactions and emotional states (cynicism)</a:t>
                      </a:r>
                    </a:p>
                  </a:txBody>
                  <a:tcPr marL="57818" marR="6990" marT="44476" marB="44476"/>
                </a:tc>
                <a:extLst>
                  <a:ext uri="{0D108BD9-81ED-4DB2-BD59-A6C34878D82A}">
                    <a16:rowId xmlns:a16="http://schemas.microsoft.com/office/drawing/2014/main" val="3431165064"/>
                  </a:ext>
                </a:extLst>
              </a:tr>
              <a:tr h="95629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Disinhibition</a:t>
                      </a:r>
                      <a:endParaRPr lang="sv-SE" sz="12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tendency to act rashly based on immediate external or internal stimuli (i.e., sensations, emotions, thoughts), without consideration of potential negative consequences.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Impulsivity (difficulty in delaying)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Distractibility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Irresponsibility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Recklessness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Lack of planning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extLst>
                  <a:ext uri="{0D108BD9-81ED-4DB2-BD59-A6C34878D82A}">
                    <a16:rowId xmlns:a16="http://schemas.microsoft.com/office/drawing/2014/main" val="297630422"/>
                  </a:ext>
                </a:extLst>
              </a:tr>
              <a:tr h="121958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err="1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Anankastia</a:t>
                      </a:r>
                      <a:endParaRPr lang="sv-SE" sz="12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narrow focus on one’s rigid standard of perfection and of right and wrong, and on controlling one’s own and others’ </a:t>
                      </a:r>
                      <a:r>
                        <a:rPr lang="en-US" sz="1200" cap="none" spc="0" dirty="0" err="1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behaviour</a:t>
                      </a: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and controlling situations to ensure conformity to these standards.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Perfectionism (concern with social rules, obligations, and norms of right and wrong)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Inflexibility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Emotional constrain 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Risk-avoidance</a:t>
                      </a:r>
                      <a:endParaRPr lang="sv-SE" sz="1200" cap="none" spc="0" dirty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cap="none" spc="0" dirty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Perseveration</a:t>
                      </a:r>
                      <a:endParaRPr lang="sv-SE" sz="120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extLst>
                  <a:ext uri="{0D108BD9-81ED-4DB2-BD59-A6C34878D82A}">
                    <a16:rowId xmlns:a16="http://schemas.microsoft.com/office/drawing/2014/main" val="1507048770"/>
                  </a:ext>
                </a:extLst>
              </a:tr>
            </a:tbl>
          </a:graphicData>
        </a:graphic>
      </p:graphicFrame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E94BC61F-B5F1-5EBD-6780-2783CCAC1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699338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F3F3237-BE60-4C89-B9EF-A8BCDEB716A4}"/>
              </a:ext>
            </a:extLst>
          </p:cNvPr>
          <p:cNvGraphicFramePr>
            <a:graphicFrameLocks noGrp="1"/>
          </p:cNvGraphicFramePr>
          <p:nvPr/>
        </p:nvGraphicFramePr>
        <p:xfrm>
          <a:off x="416560" y="1784985"/>
          <a:ext cx="11358880" cy="3325674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1694490">
                  <a:extLst>
                    <a:ext uri="{9D8B030D-6E8A-4147-A177-3AD203B41FA5}">
                      <a16:colId xmlns:a16="http://schemas.microsoft.com/office/drawing/2014/main" val="4040190110"/>
                    </a:ext>
                  </a:extLst>
                </a:gridCol>
                <a:gridCol w="9664390">
                  <a:extLst>
                    <a:ext uri="{9D8B030D-6E8A-4147-A177-3AD203B41FA5}">
                      <a16:colId xmlns:a16="http://schemas.microsoft.com/office/drawing/2014/main" val="2197911247"/>
                    </a:ext>
                  </a:extLst>
                </a:gridCol>
              </a:tblGrid>
              <a:tr h="30797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13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Personality trait</a:t>
                      </a:r>
                      <a:endParaRPr lang="sv-SE" sz="1300" b="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3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Definition</a:t>
                      </a:r>
                      <a:endParaRPr lang="sv-SE" sz="1300" b="0" cap="none" spc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 anchor="ctr"/>
                </a:tc>
                <a:extLst>
                  <a:ext uri="{0D108BD9-81ED-4DB2-BD59-A6C34878D82A}">
                    <a16:rowId xmlns:a16="http://schemas.microsoft.com/office/drawing/2014/main" val="2388129544"/>
                  </a:ext>
                </a:extLst>
              </a:tr>
              <a:tr h="70613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Borderline pattern</a:t>
                      </a:r>
                      <a:endParaRPr lang="sv-SE" sz="140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The Borderline pattern descriptor may be applied to individuals whose pattern of personality disturbance is </a:t>
                      </a:r>
                      <a:r>
                        <a:rPr lang="en-US" sz="1400" b="0" cap="none" spc="0" err="1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characterised</a:t>
                      </a: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by a pervasive pattern of instability of interpersonal relationships, self-image, and affects, and marked impulsivity, as indicated by many of the following: 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Frantic efforts to avoid real or imagined abandonment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pattern of unstable and intense interpersonal relationships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Identity disturbance, manifested in markedly and persistently unstable self-image or sense of self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A tendency to act rashly in states of high negative affect, leading to potentially self-damaging </a:t>
                      </a:r>
                      <a:r>
                        <a:rPr lang="en-US" sz="1400" b="0" cap="none" spc="0" err="1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behaviours</a:t>
                      </a:r>
                      <a:endParaRPr lang="en-US" sz="1400" b="0" cap="none" spc="0">
                        <a:ln>
                          <a:noFill/>
                        </a:ln>
                        <a:effectLst/>
                        <a:uFill>
                          <a:solidFill>
                            <a:srgbClr val="000000"/>
                          </a:solidFill>
                        </a:uFill>
                      </a:endParaRP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Recurrent episodes of self-harm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Emotional instability due to marked reactivity of mood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Chronic feelings of emptiness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Inappropriate intense anger or difficulty controlling anger</a:t>
                      </a:r>
                    </a:p>
                    <a:p>
                      <a:pPr marL="285750" indent="-285750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cap="none" spc="0">
                          <a:ln>
                            <a:noFill/>
                          </a:ln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Transient dissociative symptoms or psychotic-like features in situations of high affective arousal.</a:t>
                      </a:r>
                      <a:endParaRPr lang="sv-SE" sz="1400" b="0" cap="none" spc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libri" panose="020F050202020403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57818" marR="6990" marT="44476" marB="44476"/>
                </a:tc>
                <a:extLst>
                  <a:ext uri="{0D108BD9-81ED-4DB2-BD59-A6C34878D82A}">
                    <a16:rowId xmlns:a16="http://schemas.microsoft.com/office/drawing/2014/main" val="1703590247"/>
                  </a:ext>
                </a:extLst>
              </a:tr>
            </a:tbl>
          </a:graphicData>
        </a:graphic>
      </p:graphicFrame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2F1283A2-7838-2B31-8D69-EF1E0BA96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958429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ruta 20">
            <a:extLst>
              <a:ext uri="{FF2B5EF4-FFF2-40B4-BE49-F238E27FC236}">
                <a16:creationId xmlns:a16="http://schemas.microsoft.com/office/drawing/2014/main" id="{52700830-BB1D-F00A-4916-A2E915410C7B}"/>
              </a:ext>
            </a:extLst>
          </p:cNvPr>
          <p:cNvSpPr txBox="1"/>
          <p:nvPr/>
        </p:nvSpPr>
        <p:spPr>
          <a:xfrm>
            <a:off x="158789" y="1727496"/>
            <a:ext cx="2880000" cy="4370427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Funktioner</a:t>
            </a:r>
          </a:p>
          <a:p>
            <a:endParaRPr lang="sv-S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v-SE" sz="1600" b="1" dirty="0"/>
          </a:p>
          <a:p>
            <a:pPr marL="285750" indent="-285750">
              <a:buFontTx/>
              <a:buChar char="-"/>
            </a:pPr>
            <a:r>
              <a:rPr lang="sv-SE" sz="1600" dirty="0"/>
              <a:t>Att etablera, utveckla och behålla ömsesidiga mellanmänskliga relationer</a:t>
            </a:r>
          </a:p>
          <a:p>
            <a:endParaRPr lang="sv-SE" sz="1600" dirty="0"/>
          </a:p>
          <a:p>
            <a:pPr marL="285750" indent="-285750">
              <a:buFontTx/>
              <a:buChar char="-"/>
            </a:pPr>
            <a:r>
              <a:rPr lang="sv-SE" sz="1600" dirty="0"/>
              <a:t>Att uppleva sig själv som integrerad, koherent och konsekvent </a:t>
            </a:r>
          </a:p>
          <a:p>
            <a:endParaRPr lang="sv-SE" sz="1600" dirty="0"/>
          </a:p>
          <a:p>
            <a:pPr marL="285750" indent="-285750">
              <a:buFontTx/>
              <a:buChar char="-"/>
            </a:pPr>
            <a:r>
              <a:rPr lang="sv-SE" sz="1600" dirty="0"/>
              <a:t>Att skaffa sig och fungera i samhällets förväntade roller </a:t>
            </a:r>
            <a:endParaRPr lang="sv-SE" i="1" dirty="0"/>
          </a:p>
          <a:p>
            <a:r>
              <a:rPr lang="sv-SE" i="1" dirty="0"/>
              <a:t> 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C84B36BE-9673-70E1-9504-9624C1CE9A35}"/>
              </a:ext>
            </a:extLst>
          </p:cNvPr>
          <p:cNvSpPr txBox="1"/>
          <p:nvPr/>
        </p:nvSpPr>
        <p:spPr>
          <a:xfrm>
            <a:off x="6187911" y="1727496"/>
            <a:ext cx="2880000" cy="43200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Subkliniskt/</a:t>
            </a:r>
          </a:p>
          <a:p>
            <a:r>
              <a:rPr lang="sv-SE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Prekliniskt</a:t>
            </a:r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  <a:p>
            <a:endParaRPr lang="sv-SE" i="1" dirty="0"/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483F13BA-ABB1-A577-C985-9E0CBD1594E2}"/>
              </a:ext>
            </a:extLst>
          </p:cNvPr>
          <p:cNvSpPr txBox="1"/>
          <p:nvPr/>
        </p:nvSpPr>
        <p:spPr>
          <a:xfrm>
            <a:off x="9202471" y="1727496"/>
            <a:ext cx="2880000" cy="4320000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Psykiatrisk Diagnos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1800" dirty="0"/>
          </a:p>
          <a:p>
            <a:endParaRPr lang="sv-SE" dirty="0"/>
          </a:p>
          <a:p>
            <a:endParaRPr lang="sv-SE" sz="1800" dirty="0"/>
          </a:p>
          <a:p>
            <a:endParaRPr lang="sv-SE" dirty="0"/>
          </a:p>
          <a:p>
            <a:endParaRPr lang="sv-SE" sz="1800" dirty="0"/>
          </a:p>
          <a:p>
            <a:endParaRPr lang="sv-SE" sz="1800" dirty="0"/>
          </a:p>
          <a:p>
            <a:endParaRPr lang="sv-SE" dirty="0"/>
          </a:p>
          <a:p>
            <a:endParaRPr lang="sv-SE" sz="1800" dirty="0"/>
          </a:p>
          <a:p>
            <a:endParaRPr lang="sv-SE" dirty="0"/>
          </a:p>
          <a:p>
            <a:endParaRPr lang="sv-SE" sz="18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AD9D090-A148-D57B-429E-F59029ACBE2D}"/>
              </a:ext>
            </a:extLst>
          </p:cNvPr>
          <p:cNvSpPr txBox="1"/>
          <p:nvPr/>
        </p:nvSpPr>
        <p:spPr>
          <a:xfrm>
            <a:off x="3173350" y="1727495"/>
            <a:ext cx="2880000" cy="43200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v-SE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Dimensioner</a:t>
            </a:r>
          </a:p>
          <a:p>
            <a:endParaRPr lang="sv-S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v-SE" sz="1600" b="1" dirty="0"/>
          </a:p>
          <a:p>
            <a:r>
              <a:rPr lang="sv-SE" i="1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823163C-DEC3-FB3B-251C-D6CD7B9B34F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16844" y="305528"/>
            <a:ext cx="8870950" cy="1047750"/>
          </a:xfrm>
        </p:spPr>
        <p:txBody>
          <a:bodyPr/>
          <a:lstStyle/>
          <a:p>
            <a:pPr algn="ctr"/>
            <a:r>
              <a:rPr lang="sv-SE" dirty="0"/>
              <a:t>Personlighetsspektrum 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E63A6DE-DE96-67DA-8F00-0BBA004D3BCA}"/>
              </a:ext>
            </a:extLst>
          </p:cNvPr>
          <p:cNvSpPr txBox="1"/>
          <p:nvPr/>
        </p:nvSpPr>
        <p:spPr>
          <a:xfrm>
            <a:off x="3315475" y="2642411"/>
            <a:ext cx="24858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Interpersonell störning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FB41AB4-A832-1693-EE91-6107C8E57B57}"/>
              </a:ext>
            </a:extLst>
          </p:cNvPr>
          <p:cNvSpPr txBox="1"/>
          <p:nvPr/>
        </p:nvSpPr>
        <p:spPr>
          <a:xfrm>
            <a:off x="6459703" y="3217931"/>
            <a:ext cx="1943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Dysfunktionell personlighet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9ABA751E-8AA9-6DC5-0C10-7D2A6FDFD3A1}"/>
              </a:ext>
            </a:extLst>
          </p:cNvPr>
          <p:cNvSpPr txBox="1"/>
          <p:nvPr/>
        </p:nvSpPr>
        <p:spPr>
          <a:xfrm>
            <a:off x="9649196" y="3920471"/>
            <a:ext cx="18805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Personlighets-</a:t>
            </a:r>
          </a:p>
          <a:p>
            <a:r>
              <a:rPr lang="sv-SE" sz="1600" dirty="0">
                <a:solidFill>
                  <a:schemeClr val="bg1"/>
                </a:solidFill>
              </a:rPr>
              <a:t>syndrom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53A0330D-F2E9-54DF-3906-9DF398EC4EE2}"/>
              </a:ext>
            </a:extLst>
          </p:cNvPr>
          <p:cNvSpPr txBox="1"/>
          <p:nvPr/>
        </p:nvSpPr>
        <p:spPr>
          <a:xfrm>
            <a:off x="3315475" y="3975621"/>
            <a:ext cx="262591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Identitetsstörning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7EE00C8-465D-9085-A846-18CAA5BDE967}"/>
              </a:ext>
            </a:extLst>
          </p:cNvPr>
          <p:cNvSpPr txBox="1"/>
          <p:nvPr/>
        </p:nvSpPr>
        <p:spPr>
          <a:xfrm>
            <a:off x="3315475" y="5093048"/>
            <a:ext cx="273787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Maladaptivt beteende </a:t>
            </a:r>
          </a:p>
        </p:txBody>
      </p:sp>
      <p:sp>
        <p:nvSpPr>
          <p:cNvPr id="33" name="Höger hakparentes 32">
            <a:extLst>
              <a:ext uri="{FF2B5EF4-FFF2-40B4-BE49-F238E27FC236}">
                <a16:creationId xmlns:a16="http://schemas.microsoft.com/office/drawing/2014/main" id="{026545CE-3F14-6A66-3A8E-E33372F5FBD1}"/>
              </a:ext>
            </a:extLst>
          </p:cNvPr>
          <p:cNvSpPr/>
          <p:nvPr/>
        </p:nvSpPr>
        <p:spPr>
          <a:xfrm>
            <a:off x="5604559" y="2512706"/>
            <a:ext cx="695520" cy="1995227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4" name="Höger hakparentes 33">
            <a:extLst>
              <a:ext uri="{FF2B5EF4-FFF2-40B4-BE49-F238E27FC236}">
                <a16:creationId xmlns:a16="http://schemas.microsoft.com/office/drawing/2014/main" id="{1F0F06F9-A4A8-39CB-EECF-0E0D78B7859D}"/>
              </a:ext>
            </a:extLst>
          </p:cNvPr>
          <p:cNvSpPr/>
          <p:nvPr/>
        </p:nvSpPr>
        <p:spPr>
          <a:xfrm>
            <a:off x="8751530" y="2949371"/>
            <a:ext cx="695520" cy="2588084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84C5C44-4302-6991-652C-285F6C6FC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421371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E45DC-002A-4375-A3D9-E16E8176C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ubrik 45">
            <a:extLst>
              <a:ext uri="{FF2B5EF4-FFF2-40B4-BE49-F238E27FC236}">
                <a16:creationId xmlns:a16="http://schemas.microsoft.com/office/drawing/2014/main" id="{8B2F3E12-D587-989B-B92D-93824713C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145" y="-523096"/>
            <a:ext cx="6747553" cy="1819042"/>
          </a:xfrm>
        </p:spPr>
        <p:txBody>
          <a:bodyPr/>
          <a:lstStyle/>
          <a:p>
            <a:r>
              <a:rPr lang="sv-SE" sz="2000" b="1" dirty="0"/>
              <a:t>"Är det en störning – eller bara en svårighet?"</a:t>
            </a:r>
            <a:endParaRPr lang="sv-SE" sz="2000" dirty="0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87778AF3-7301-229C-DD94-A7175DFDAF61}"/>
              </a:ext>
            </a:extLst>
          </p:cNvPr>
          <p:cNvSpPr/>
          <p:nvPr/>
        </p:nvSpPr>
        <p:spPr>
          <a:xfrm>
            <a:off x="2504072" y="1415503"/>
            <a:ext cx="6350800" cy="149013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vert270" rtlCol="0" anchor="b"/>
          <a:lstStyle/>
          <a:p>
            <a:pPr algn="ctr"/>
            <a:r>
              <a:rPr lang="sv-SE" dirty="0"/>
              <a:t>Clinical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9F12B184-884B-E0DF-A1AB-94B2676BC6B9}"/>
              </a:ext>
            </a:extLst>
          </p:cNvPr>
          <p:cNvSpPr/>
          <p:nvPr/>
        </p:nvSpPr>
        <p:spPr>
          <a:xfrm>
            <a:off x="2504070" y="2896004"/>
            <a:ext cx="6147597" cy="1490137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vert270" rtlCol="0" anchor="b"/>
          <a:lstStyle/>
          <a:p>
            <a:pPr algn="ctr"/>
            <a:r>
              <a:rPr lang="sv-SE" dirty="0" err="1"/>
              <a:t>Subclinical</a:t>
            </a:r>
            <a:endParaRPr lang="sv-SE" dirty="0"/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C9E5A822-1B27-5205-662D-2FFD4F7229D2}"/>
              </a:ext>
            </a:extLst>
          </p:cNvPr>
          <p:cNvSpPr/>
          <p:nvPr/>
        </p:nvSpPr>
        <p:spPr>
          <a:xfrm>
            <a:off x="2504071" y="4377083"/>
            <a:ext cx="5944396" cy="1489557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vert270" rtlCol="0" anchor="b"/>
          <a:lstStyle/>
          <a:p>
            <a:pPr algn="ctr"/>
            <a:r>
              <a:rPr lang="sv-SE" dirty="0" err="1"/>
              <a:t>Nomal</a:t>
            </a:r>
            <a:r>
              <a:rPr lang="sv-SE" dirty="0"/>
              <a:t> variation</a:t>
            </a:r>
          </a:p>
        </p:txBody>
      </p:sp>
      <p:cxnSp>
        <p:nvCxnSpPr>
          <p:cNvPr id="52" name="Rak pilkoppling 51">
            <a:extLst>
              <a:ext uri="{FF2B5EF4-FFF2-40B4-BE49-F238E27FC236}">
                <a16:creationId xmlns:a16="http://schemas.microsoft.com/office/drawing/2014/main" id="{F5ADDC48-58C1-DFD6-EFCC-F0941F0C1B5A}"/>
              </a:ext>
            </a:extLst>
          </p:cNvPr>
          <p:cNvCxnSpPr>
            <a:cxnSpLocks/>
          </p:cNvCxnSpPr>
          <p:nvPr/>
        </p:nvCxnSpPr>
        <p:spPr>
          <a:xfrm flipV="1">
            <a:off x="2504072" y="1415503"/>
            <a:ext cx="0" cy="44511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rihandsfigur: Form 52">
            <a:extLst>
              <a:ext uri="{FF2B5EF4-FFF2-40B4-BE49-F238E27FC236}">
                <a16:creationId xmlns:a16="http://schemas.microsoft.com/office/drawing/2014/main" id="{E67ECB8B-06E4-584D-7CF1-8104B3B87CF4}"/>
              </a:ext>
            </a:extLst>
          </p:cNvPr>
          <p:cNvSpPr/>
          <p:nvPr/>
        </p:nvSpPr>
        <p:spPr>
          <a:xfrm>
            <a:off x="3028195" y="2108772"/>
            <a:ext cx="5029200" cy="2937763"/>
          </a:xfrm>
          <a:custGeom>
            <a:avLst/>
            <a:gdLst>
              <a:gd name="connsiteX0" fmla="*/ 0 w 5029200"/>
              <a:gd name="connsiteY0" fmla="*/ 3407229 h 3407229"/>
              <a:gd name="connsiteX1" fmla="*/ 1763486 w 5029200"/>
              <a:gd name="connsiteY1" fmla="*/ 609600 h 3407229"/>
              <a:gd name="connsiteX2" fmla="*/ 5029200 w 5029200"/>
              <a:gd name="connsiteY2" fmla="*/ 0 h 3407229"/>
              <a:gd name="connsiteX3" fmla="*/ 5029200 w 5029200"/>
              <a:gd name="connsiteY3" fmla="*/ 0 h 3407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29200" h="3407229">
                <a:moveTo>
                  <a:pt x="0" y="3407229"/>
                </a:moveTo>
                <a:cubicBezTo>
                  <a:pt x="462643" y="2292350"/>
                  <a:pt x="925286" y="1177471"/>
                  <a:pt x="1763486" y="609600"/>
                </a:cubicBezTo>
                <a:cubicBezTo>
                  <a:pt x="2601686" y="41729"/>
                  <a:pt x="5029200" y="0"/>
                  <a:pt x="5029200" y="0"/>
                </a:cubicBezTo>
                <a:lnTo>
                  <a:pt x="5029200" y="0"/>
                </a:lnTo>
              </a:path>
            </a:pathLst>
          </a:custGeom>
          <a:noFill/>
          <a:ln w="76200"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CA7B8F14-C41C-96CC-8C9D-91D4E16B61C7}"/>
              </a:ext>
            </a:extLst>
          </p:cNvPr>
          <p:cNvSpPr txBox="1"/>
          <p:nvPr/>
        </p:nvSpPr>
        <p:spPr>
          <a:xfrm rot="16200000">
            <a:off x="1330796" y="1970272"/>
            <a:ext cx="19219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/>
              <a:t>Severity</a:t>
            </a:r>
            <a:r>
              <a:rPr lang="sv-SE" sz="1200" dirty="0"/>
              <a:t>  </a:t>
            </a:r>
          </a:p>
        </p:txBody>
      </p:sp>
      <p:sp>
        <p:nvSpPr>
          <p:cNvPr id="55" name="Frihandsfigur: Form 54">
            <a:extLst>
              <a:ext uri="{FF2B5EF4-FFF2-40B4-BE49-F238E27FC236}">
                <a16:creationId xmlns:a16="http://schemas.microsoft.com/office/drawing/2014/main" id="{CA523661-F3B9-96C9-69FF-6AB64BA85E98}"/>
              </a:ext>
            </a:extLst>
          </p:cNvPr>
          <p:cNvSpPr/>
          <p:nvPr/>
        </p:nvSpPr>
        <p:spPr>
          <a:xfrm>
            <a:off x="3021339" y="4070022"/>
            <a:ext cx="4944533" cy="1315180"/>
          </a:xfrm>
          <a:custGeom>
            <a:avLst/>
            <a:gdLst>
              <a:gd name="connsiteX0" fmla="*/ 0 w 4944533"/>
              <a:gd name="connsiteY0" fmla="*/ 1617350 h 1710484"/>
              <a:gd name="connsiteX1" fmla="*/ 2785533 w 4944533"/>
              <a:gd name="connsiteY1" fmla="*/ 217 h 1710484"/>
              <a:gd name="connsiteX2" fmla="*/ 4944533 w 4944533"/>
              <a:gd name="connsiteY2" fmla="*/ 1710484 h 1710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44533" h="1710484">
                <a:moveTo>
                  <a:pt x="0" y="1617350"/>
                </a:moveTo>
                <a:cubicBezTo>
                  <a:pt x="980722" y="801022"/>
                  <a:pt x="1961444" y="-15305"/>
                  <a:pt x="2785533" y="217"/>
                </a:cubicBezTo>
                <a:cubicBezTo>
                  <a:pt x="3609622" y="15739"/>
                  <a:pt x="4422422" y="1407095"/>
                  <a:pt x="4944533" y="1710484"/>
                </a:cubicBezTo>
              </a:path>
            </a:pathLst>
          </a:custGeom>
          <a:noFill/>
          <a:ln w="76200">
            <a:solidFill>
              <a:schemeClr val="accent2">
                <a:lumMod val="60000"/>
                <a:lumOff val="40000"/>
              </a:schemeClr>
            </a:solidFill>
            <a:headEnd type="none" w="med" len="med"/>
            <a:tailEnd type="arrow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56" name="Rak pilkoppling 55">
            <a:extLst>
              <a:ext uri="{FF2B5EF4-FFF2-40B4-BE49-F238E27FC236}">
                <a16:creationId xmlns:a16="http://schemas.microsoft.com/office/drawing/2014/main" id="{C3E8CAC8-22D6-1B65-E9C3-49B8409698A0}"/>
              </a:ext>
            </a:extLst>
          </p:cNvPr>
          <p:cNvCxnSpPr>
            <a:cxnSpLocks/>
          </p:cNvCxnSpPr>
          <p:nvPr/>
        </p:nvCxnSpPr>
        <p:spPr>
          <a:xfrm>
            <a:off x="2482298" y="5866640"/>
            <a:ext cx="6032297" cy="2429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ruta 56">
            <a:extLst>
              <a:ext uri="{FF2B5EF4-FFF2-40B4-BE49-F238E27FC236}">
                <a16:creationId xmlns:a16="http://schemas.microsoft.com/office/drawing/2014/main" id="{8CC35810-2557-F459-1DDC-882669B73BC6}"/>
              </a:ext>
            </a:extLst>
          </p:cNvPr>
          <p:cNvSpPr txBox="1"/>
          <p:nvPr/>
        </p:nvSpPr>
        <p:spPr>
          <a:xfrm>
            <a:off x="7875512" y="6011793"/>
            <a:ext cx="639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err="1"/>
              <a:t>Time</a:t>
            </a:r>
            <a:endParaRPr lang="sv-SE" sz="1200" dirty="0"/>
          </a:p>
        </p:txBody>
      </p:sp>
      <p:sp>
        <p:nvSpPr>
          <p:cNvPr id="59" name="Frihandsfigur: Form 58">
            <a:extLst>
              <a:ext uri="{FF2B5EF4-FFF2-40B4-BE49-F238E27FC236}">
                <a16:creationId xmlns:a16="http://schemas.microsoft.com/office/drawing/2014/main" id="{B7C29347-BA44-7CA7-88A3-1181BFB1F02F}"/>
              </a:ext>
            </a:extLst>
          </p:cNvPr>
          <p:cNvSpPr/>
          <p:nvPr/>
        </p:nvSpPr>
        <p:spPr>
          <a:xfrm>
            <a:off x="2854445" y="1710997"/>
            <a:ext cx="2612533" cy="3629452"/>
          </a:xfrm>
          <a:custGeom>
            <a:avLst/>
            <a:gdLst>
              <a:gd name="connsiteX0" fmla="*/ 0 w 3069771"/>
              <a:gd name="connsiteY0" fmla="*/ 2093684 h 2539998"/>
              <a:gd name="connsiteX1" fmla="*/ 1023257 w 3069771"/>
              <a:gd name="connsiteY1" fmla="*/ 3627 h 2539998"/>
              <a:gd name="connsiteX2" fmla="*/ 3069771 w 3069771"/>
              <a:gd name="connsiteY2" fmla="*/ 2539998 h 2539998"/>
              <a:gd name="connsiteX3" fmla="*/ 3069771 w 3069771"/>
              <a:gd name="connsiteY3" fmla="*/ 2539998 h 2539998"/>
              <a:gd name="connsiteX4" fmla="*/ 3069771 w 3069771"/>
              <a:gd name="connsiteY4" fmla="*/ 2539998 h 253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9771" h="2539998">
                <a:moveTo>
                  <a:pt x="0" y="2093684"/>
                </a:moveTo>
                <a:cubicBezTo>
                  <a:pt x="255814" y="1011462"/>
                  <a:pt x="511629" y="-70759"/>
                  <a:pt x="1023257" y="3627"/>
                </a:cubicBezTo>
                <a:cubicBezTo>
                  <a:pt x="1534885" y="78013"/>
                  <a:pt x="3069771" y="2539998"/>
                  <a:pt x="3069771" y="2539998"/>
                </a:cubicBezTo>
                <a:lnTo>
                  <a:pt x="3069771" y="2539998"/>
                </a:lnTo>
                <a:lnTo>
                  <a:pt x="3069771" y="2539998"/>
                </a:lnTo>
              </a:path>
            </a:pathLst>
          </a:cu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Multiplikationstecken 59">
            <a:extLst>
              <a:ext uri="{FF2B5EF4-FFF2-40B4-BE49-F238E27FC236}">
                <a16:creationId xmlns:a16="http://schemas.microsoft.com/office/drawing/2014/main" id="{1A9CD8D3-326F-8CEF-4342-28375724DC3B}"/>
              </a:ext>
            </a:extLst>
          </p:cNvPr>
          <p:cNvSpPr/>
          <p:nvPr/>
        </p:nvSpPr>
        <p:spPr>
          <a:xfrm>
            <a:off x="5493605" y="3866960"/>
            <a:ext cx="338266" cy="555172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1" name="Frihandsfigur: Form 60">
            <a:extLst>
              <a:ext uri="{FF2B5EF4-FFF2-40B4-BE49-F238E27FC236}">
                <a16:creationId xmlns:a16="http://schemas.microsoft.com/office/drawing/2014/main" id="{DA93FACE-84F2-547F-2783-F77ACB8288E4}"/>
              </a:ext>
            </a:extLst>
          </p:cNvPr>
          <p:cNvSpPr/>
          <p:nvPr/>
        </p:nvSpPr>
        <p:spPr>
          <a:xfrm>
            <a:off x="2928256" y="2152010"/>
            <a:ext cx="4909457" cy="2748501"/>
          </a:xfrm>
          <a:custGeom>
            <a:avLst/>
            <a:gdLst>
              <a:gd name="connsiteX0" fmla="*/ 0 w 4909457"/>
              <a:gd name="connsiteY0" fmla="*/ 2748501 h 2748501"/>
              <a:gd name="connsiteX1" fmla="*/ 1197428 w 4909457"/>
              <a:gd name="connsiteY1" fmla="*/ 16187 h 2748501"/>
              <a:gd name="connsiteX2" fmla="*/ 2754085 w 4909457"/>
              <a:gd name="connsiteY2" fmla="*/ 1561958 h 2748501"/>
              <a:gd name="connsiteX3" fmla="*/ 3995057 w 4909457"/>
              <a:gd name="connsiteY3" fmla="*/ 408073 h 2748501"/>
              <a:gd name="connsiteX4" fmla="*/ 4909457 w 4909457"/>
              <a:gd name="connsiteY4" fmla="*/ 1366015 h 2748501"/>
              <a:gd name="connsiteX5" fmla="*/ 4909457 w 4909457"/>
              <a:gd name="connsiteY5" fmla="*/ 1366015 h 2748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09457" h="2748501">
                <a:moveTo>
                  <a:pt x="0" y="2748501"/>
                </a:moveTo>
                <a:cubicBezTo>
                  <a:pt x="369207" y="1481222"/>
                  <a:pt x="738414" y="213944"/>
                  <a:pt x="1197428" y="16187"/>
                </a:cubicBezTo>
                <a:cubicBezTo>
                  <a:pt x="1656442" y="-181570"/>
                  <a:pt x="2287814" y="1496644"/>
                  <a:pt x="2754085" y="1561958"/>
                </a:cubicBezTo>
                <a:cubicBezTo>
                  <a:pt x="3220356" y="1627272"/>
                  <a:pt x="3635828" y="440730"/>
                  <a:pt x="3995057" y="408073"/>
                </a:cubicBezTo>
                <a:cubicBezTo>
                  <a:pt x="4354286" y="375416"/>
                  <a:pt x="4909457" y="1366015"/>
                  <a:pt x="4909457" y="1366015"/>
                </a:cubicBezTo>
                <a:lnTo>
                  <a:pt x="4909457" y="1366015"/>
                </a:lnTo>
              </a:path>
            </a:pathLst>
          </a:custGeom>
          <a:noFill/>
          <a:ln w="76200">
            <a:solidFill>
              <a:srgbClr val="FFC000"/>
            </a:solidFill>
            <a:headEnd type="none" w="med" len="med"/>
            <a:tailEnd type="arrow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Multiplikationstecken 61">
            <a:extLst>
              <a:ext uri="{FF2B5EF4-FFF2-40B4-BE49-F238E27FC236}">
                <a16:creationId xmlns:a16="http://schemas.microsoft.com/office/drawing/2014/main" id="{10F2BAB6-185C-0BA7-99F7-95E47CD02A1B}"/>
              </a:ext>
            </a:extLst>
          </p:cNvPr>
          <p:cNvSpPr/>
          <p:nvPr/>
        </p:nvSpPr>
        <p:spPr>
          <a:xfrm>
            <a:off x="5540789" y="3454364"/>
            <a:ext cx="338266" cy="555172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03262AD5-F246-A9D3-EED6-D7F3843C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4137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CA1DA6-3B49-B0A2-81C4-4696A7796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Vårdplanering baserad på ICD-11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ACDFF418-C698-EECA-BA9B-C340F8F79B0D}"/>
              </a:ext>
            </a:extLst>
          </p:cNvPr>
          <p:cNvSpPr txBox="1"/>
          <p:nvPr/>
        </p:nvSpPr>
        <p:spPr>
          <a:xfrm>
            <a:off x="4889315" y="6157050"/>
            <a:ext cx="6097712" cy="381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900" i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press. </a:t>
            </a:r>
            <a:r>
              <a:rPr lang="en-US" sz="9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 Leone, F.G., Liljedahl, S.I., Self-Harm and Global Aspects of Personality Disorder, in Bach, B. (ed.). </a:t>
            </a:r>
            <a:r>
              <a:rPr lang="sv-SE" sz="9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ICD-11 </a:t>
            </a:r>
            <a:r>
              <a:rPr lang="sv-SE" sz="9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Personality</a:t>
            </a:r>
            <a:r>
              <a:rPr lang="sv-SE" sz="9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Disorders: </a:t>
            </a:r>
            <a:r>
              <a:rPr lang="sv-SE" sz="9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sv-SE" sz="9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sv-SE" sz="9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Treatment</a:t>
            </a:r>
            <a:r>
              <a:rPr lang="sv-SE" sz="9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Oxford University Press. 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03851B5A-5068-7E65-5D1C-50773C885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749099"/>
              </p:ext>
            </p:extLst>
          </p:nvPr>
        </p:nvGraphicFramePr>
        <p:xfrm>
          <a:off x="1100668" y="2817525"/>
          <a:ext cx="10196598" cy="2651760"/>
        </p:xfrm>
        <a:graphic>
          <a:graphicData uri="http://schemas.openxmlformats.org/drawingml/2006/table">
            <a:tbl>
              <a:tblPr>
                <a:tableStyleId>{F2DE63D5-997A-4646-A377-4702673A728D}</a:tableStyleId>
              </a:tblPr>
              <a:tblGrid>
                <a:gridCol w="2133420">
                  <a:extLst>
                    <a:ext uri="{9D8B030D-6E8A-4147-A177-3AD203B41FA5}">
                      <a16:colId xmlns:a16="http://schemas.microsoft.com/office/drawing/2014/main" val="1604721107"/>
                    </a:ext>
                  </a:extLst>
                </a:gridCol>
                <a:gridCol w="4052236">
                  <a:extLst>
                    <a:ext uri="{9D8B030D-6E8A-4147-A177-3AD203B41FA5}">
                      <a16:colId xmlns:a16="http://schemas.microsoft.com/office/drawing/2014/main" val="2369066230"/>
                    </a:ext>
                  </a:extLst>
                </a:gridCol>
                <a:gridCol w="4010942">
                  <a:extLst>
                    <a:ext uri="{9D8B030D-6E8A-4147-A177-3AD203B41FA5}">
                      <a16:colId xmlns:a16="http://schemas.microsoft.com/office/drawing/2014/main" val="8788292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sz="1600" b="1"/>
                        <a:t>Svårighetsgrad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b="1"/>
                        <a:t>Typ av kris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Fokus i vårdplan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1839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v-SE" sz="1600" b="1" dirty="0" err="1"/>
                        <a:t>Personlighets-svårighet</a:t>
                      </a:r>
                      <a:endParaRPr lang="sv-SE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Kortvarig, självupplösande kris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Anpassning till utlösande faktorer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2912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v-SE" sz="1600" b="1"/>
                        <a:t>Mild 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Avgränsade episoder, söker hjälp efteråt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Autonomi, coping, självhjälp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36391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v-SE" sz="1600" b="1"/>
                        <a:t>Måttlig 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Upprepade kriser, söker hjälp i akutskede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Krisstöd, förebygg eskalation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806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sv-SE" sz="1600" b="1" dirty="0"/>
                        <a:t>Svår 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Kontinuerlig kris, låg tröskel, ambivalens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Proaktiv hantering, samordnat stöd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5092951"/>
                  </a:ext>
                </a:extLst>
              </a:tr>
            </a:tbl>
          </a:graphicData>
        </a:graphic>
      </p:graphicFrame>
      <p:sp>
        <p:nvSpPr>
          <p:cNvPr id="8" name="textruta 7">
            <a:extLst>
              <a:ext uri="{FF2B5EF4-FFF2-40B4-BE49-F238E27FC236}">
                <a16:creationId xmlns:a16="http://schemas.microsoft.com/office/drawing/2014/main" id="{616AD539-FF7B-7A55-7EEB-5E8B4FB49E60}"/>
              </a:ext>
            </a:extLst>
          </p:cNvPr>
          <p:cNvSpPr txBox="1"/>
          <p:nvPr/>
        </p:nvSpPr>
        <p:spPr>
          <a:xfrm>
            <a:off x="1100667" y="1806594"/>
            <a:ext cx="101965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med PS kan hamna i allvarlig kris – risken gäller alla nivåer!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Svårighetsgrad = återhämtningsförmåga, inte risknivå.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3480880-AD34-1FAF-76EE-5E47DFECC3A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71957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9017D85D-FB21-B686-06C1-AE7F49472FDF}"/>
              </a:ext>
            </a:extLst>
          </p:cNvPr>
          <p:cNvSpPr txBox="1"/>
          <p:nvPr/>
        </p:nvSpPr>
        <p:spPr>
          <a:xfrm>
            <a:off x="1662325" y="1875408"/>
            <a:ext cx="8592592" cy="44935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i="1" dirty="0" err="1">
                <a:hlinkClick r:id="rId2"/>
              </a:rPr>
              <a:t>Standardised</a:t>
            </a:r>
            <a:r>
              <a:rPr lang="en-US" sz="1600" i="1" dirty="0">
                <a:hlinkClick r:id="rId2"/>
              </a:rPr>
              <a:t> Assessment of Personality (SAP) -Abbreviated Scale (Moran)</a:t>
            </a:r>
            <a:endParaRPr lang="en-US" sz="1600" i="1" dirty="0"/>
          </a:p>
          <a:p>
            <a:endParaRPr lang="en-US" sz="1500" dirty="0"/>
          </a:p>
          <a:p>
            <a:r>
              <a:rPr lang="en-US" sz="1500" dirty="0"/>
              <a:t>Please ask your patients the following questions. Only tick a response if the patient</a:t>
            </a:r>
          </a:p>
          <a:p>
            <a:r>
              <a:rPr lang="en-US" sz="1500" dirty="0"/>
              <a:t>thinks that the description applies most of the time and in most situations.</a:t>
            </a:r>
          </a:p>
          <a:p>
            <a:endParaRPr lang="en-US" sz="1500" dirty="0"/>
          </a:p>
          <a:p>
            <a:r>
              <a:rPr lang="en-US" sz="1500" b="1" dirty="0"/>
              <a:t>1. In general, do you have difficulty making and keeping friends? </a:t>
            </a:r>
            <a:r>
              <a:rPr lang="en-US" sz="1500" dirty="0"/>
              <a:t> Yes  No</a:t>
            </a:r>
          </a:p>
          <a:p>
            <a:r>
              <a:rPr lang="en-US" sz="1500" b="1" dirty="0"/>
              <a:t>2. Would you normally describe yourself as a loner? </a:t>
            </a:r>
            <a:r>
              <a:rPr lang="en-US" sz="1500" dirty="0"/>
              <a:t> Yes  No</a:t>
            </a:r>
          </a:p>
          <a:p>
            <a:r>
              <a:rPr lang="en-US" sz="1500" b="1" dirty="0"/>
              <a:t>3. In general, do you trust other people?</a:t>
            </a:r>
            <a:r>
              <a:rPr lang="en-US" sz="1500" dirty="0"/>
              <a:t>  Yes  No</a:t>
            </a:r>
          </a:p>
          <a:p>
            <a:r>
              <a:rPr lang="en-US" sz="1500" b="1" dirty="0"/>
              <a:t>4. Do you normally lose your temper easily?</a:t>
            </a:r>
            <a:r>
              <a:rPr lang="en-US" sz="1500" dirty="0"/>
              <a:t>  Yes  No</a:t>
            </a:r>
          </a:p>
          <a:p>
            <a:r>
              <a:rPr lang="en-US" sz="1500" b="1" dirty="0"/>
              <a:t>5. Are you normally an impulsive sort of person? </a:t>
            </a:r>
            <a:r>
              <a:rPr lang="en-US" sz="1500" dirty="0"/>
              <a:t> Yes  No</a:t>
            </a:r>
          </a:p>
          <a:p>
            <a:r>
              <a:rPr lang="en-US" sz="1500" b="1" dirty="0"/>
              <a:t>6. Are you normally a worrier?</a:t>
            </a:r>
            <a:r>
              <a:rPr lang="en-US" sz="1500" dirty="0"/>
              <a:t>  Yes  No</a:t>
            </a:r>
          </a:p>
          <a:p>
            <a:r>
              <a:rPr lang="en-US" sz="1500" b="1" dirty="0"/>
              <a:t>7. In general, do you depend on others a lot?</a:t>
            </a:r>
            <a:r>
              <a:rPr lang="en-US" sz="1500" dirty="0"/>
              <a:t>  Yes  No</a:t>
            </a:r>
          </a:p>
          <a:p>
            <a:r>
              <a:rPr lang="en-US" sz="1500" b="1" dirty="0"/>
              <a:t>8. In general, are you a perfectionist? </a:t>
            </a:r>
            <a:r>
              <a:rPr lang="en-US" sz="1500" dirty="0"/>
              <a:t> Yes  No</a:t>
            </a:r>
          </a:p>
          <a:p>
            <a:endParaRPr lang="en-US" sz="1500" dirty="0"/>
          </a:p>
          <a:p>
            <a:r>
              <a:rPr lang="en-US" sz="1500" dirty="0"/>
              <a:t>Responses in bold should be scored as 1, those not in bold as 0.</a:t>
            </a:r>
          </a:p>
          <a:p>
            <a:endParaRPr lang="en-US" sz="1500" dirty="0"/>
          </a:p>
          <a:p>
            <a:r>
              <a:rPr lang="en-US" sz="1500" dirty="0"/>
              <a:t>A total score of 3/8 or more indicates personality disorder is likely. (A score of 3 or</a:t>
            </a:r>
          </a:p>
          <a:p>
            <a:r>
              <a:rPr lang="en-US" sz="1500" dirty="0"/>
              <a:t>more on this tool correctly </a:t>
            </a:r>
            <a:r>
              <a:rPr lang="en-US" sz="1500" dirty="0" err="1"/>
              <a:t>identied</a:t>
            </a:r>
            <a:r>
              <a:rPr lang="en-US" sz="1500" dirty="0"/>
              <a:t> 90% of psychiatric patients with DSM-IV</a:t>
            </a:r>
          </a:p>
          <a:p>
            <a:r>
              <a:rPr lang="en-US" sz="1500" dirty="0"/>
              <a:t>personality disorder. Sensitivity 0.94 and specificity 0.85).</a:t>
            </a:r>
            <a:endParaRPr lang="sv-SE" sz="1500" dirty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79BDB20E-CC69-1083-CA16-D5CA90811506}"/>
              </a:ext>
            </a:extLst>
          </p:cNvPr>
          <p:cNvSpPr txBox="1">
            <a:spLocks/>
          </p:cNvSpPr>
          <p:nvPr/>
        </p:nvSpPr>
        <p:spPr>
          <a:xfrm>
            <a:off x="550606" y="1065174"/>
            <a:ext cx="10816030" cy="8102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800" dirty="0"/>
              <a:t>Behöver det verkligen vara en personlighetsutredning?</a:t>
            </a:r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3A146CCD-11B8-346D-6E05-FE8597A9A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262092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004486-7C7C-EDBA-064E-8EB06C57B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800"/>
              <a:t>Instrument för PS diagnostik enligt ICD-11</a:t>
            </a:r>
            <a:endParaRPr lang="sv-SE" sz="2800" dirty="0"/>
          </a:p>
        </p:txBody>
      </p:sp>
      <p:graphicFrame>
        <p:nvGraphicFramePr>
          <p:cNvPr id="30" name="Tabell 29">
            <a:extLst>
              <a:ext uri="{FF2B5EF4-FFF2-40B4-BE49-F238E27FC236}">
                <a16:creationId xmlns:a16="http://schemas.microsoft.com/office/drawing/2014/main" id="{EC7E7D5A-3F70-FD35-7672-E36EBCB8B7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238447"/>
              </p:ext>
            </p:extLst>
          </p:nvPr>
        </p:nvGraphicFramePr>
        <p:xfrm>
          <a:off x="1100665" y="1793162"/>
          <a:ext cx="10064639" cy="4367003"/>
        </p:xfrm>
        <a:graphic>
          <a:graphicData uri="http://schemas.openxmlformats.org/drawingml/2006/table">
            <a:tbl>
              <a:tblPr/>
              <a:tblGrid>
                <a:gridCol w="2005606">
                  <a:extLst>
                    <a:ext uri="{9D8B030D-6E8A-4147-A177-3AD203B41FA5}">
                      <a16:colId xmlns:a16="http://schemas.microsoft.com/office/drawing/2014/main" val="3597452541"/>
                    </a:ext>
                  </a:extLst>
                </a:gridCol>
                <a:gridCol w="2890507">
                  <a:extLst>
                    <a:ext uri="{9D8B030D-6E8A-4147-A177-3AD203B41FA5}">
                      <a16:colId xmlns:a16="http://schemas.microsoft.com/office/drawing/2014/main" val="931456008"/>
                    </a:ext>
                  </a:extLst>
                </a:gridCol>
                <a:gridCol w="2652366">
                  <a:extLst>
                    <a:ext uri="{9D8B030D-6E8A-4147-A177-3AD203B41FA5}">
                      <a16:colId xmlns:a16="http://schemas.microsoft.com/office/drawing/2014/main" val="3097645019"/>
                    </a:ext>
                  </a:extLst>
                </a:gridCol>
                <a:gridCol w="2516160">
                  <a:extLst>
                    <a:ext uri="{9D8B030D-6E8A-4147-A177-3AD203B41FA5}">
                      <a16:colId xmlns:a16="http://schemas.microsoft.com/office/drawing/2014/main" val="3795519013"/>
                    </a:ext>
                  </a:extLst>
                </a:gridCol>
              </a:tblGrid>
              <a:tr h="215275">
                <a:tc>
                  <a:txBody>
                    <a:bodyPr/>
                    <a:lstStyle/>
                    <a:p>
                      <a:r>
                        <a:rPr lang="sv-SE" sz="1000" b="1"/>
                        <a:t>Typ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/>
                        <a:t>Instrument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/>
                        <a:t>Format / Poängsättning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/>
                        <a:t>Kommentar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962468"/>
                  </a:ext>
                </a:extLst>
              </a:tr>
              <a:tr h="492057">
                <a:tc>
                  <a:txBody>
                    <a:bodyPr/>
                    <a:lstStyle/>
                    <a:p>
                      <a:r>
                        <a:rPr lang="sv-SE" sz="1000" b="1"/>
                        <a:t>Svårighetsgrad (Severity inventories)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PDS-ICD-11 – Självrapport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14 frågor, bedöms av patient/klient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Bedömer svårighetsgrad av personlighetssyndrom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8610"/>
                  </a:ext>
                </a:extLst>
              </a:tr>
              <a:tr h="399796"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PDS-ICD-11 – Klinikers version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14 frågor, bedöms av kliniker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Samma som ovan men för professionell bedömning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649442"/>
                  </a:ext>
                </a:extLst>
              </a:tr>
              <a:tr h="399796">
                <a:tc>
                  <a:txBody>
                    <a:bodyPr/>
                    <a:lstStyle/>
                    <a:p>
                      <a:r>
                        <a:rPr lang="sv-SE" sz="1000" b="1"/>
                        <a:t>Draginventarier (Trait inventories)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Personality Inventory for ICD-11 (</a:t>
                      </a:r>
                      <a:r>
                        <a:rPr lang="en-US" sz="1000" dirty="0" err="1"/>
                        <a:t>PiCD</a:t>
                      </a:r>
                      <a:r>
                        <a:rPr lang="en-US" sz="1000" dirty="0"/>
                        <a:t>)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60 frågor, 5 dragdomäner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Självrapport, mäter personlighetsdrag enligt ICD-11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628381"/>
                  </a:ext>
                </a:extLst>
              </a:tr>
              <a:tr h="399796"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Informant Personality Inventory for ICD-11 (IPiC)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60 frågor, 5 dragdomäner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Bedöms av närstående/informant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94715"/>
                  </a:ext>
                </a:extLst>
              </a:tr>
              <a:tr h="399796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Five-Factor Inventory for ICD-11 (FFiCD)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121 frågor, 5 domäner, 20 facetter, 47 nyanser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Omfattande dragbedömning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32165"/>
                  </a:ext>
                </a:extLst>
              </a:tr>
              <a:tr h="584317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Personality Assessment Questionnaire – ICD-11 traits, Revised (PAQ-11R)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17 frågor, 5 dragdomäner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Kort och lättanvänt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543357"/>
                  </a:ext>
                </a:extLst>
              </a:tr>
              <a:tr h="492057"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Personality Inventory for DSM-5 &amp; ICD-11 – Kort form, Modifierad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36 frågor, 6 dragdomäner, 18 facetter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Kombinerad DSM-5/ICD-11-version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998306"/>
                  </a:ext>
                </a:extLst>
              </a:tr>
              <a:tr h="399796">
                <a:tc>
                  <a:txBody>
                    <a:bodyPr/>
                    <a:lstStyle/>
                    <a:p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Personality Inventory for ICD-11 – Kort form, Modifierad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30 frågor, 5 dragdomäner, 15 facetter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Kort form för endast ICD-11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583868"/>
                  </a:ext>
                </a:extLst>
              </a:tr>
              <a:tr h="584317">
                <a:tc>
                  <a:txBody>
                    <a:bodyPr/>
                    <a:lstStyle/>
                    <a:p>
                      <a:r>
                        <a:rPr lang="sv-SE" sz="1000" b="1"/>
                        <a:t>Fullständiga intervjuer (Full interviews)</a:t>
                      </a:r>
                      <a:endParaRPr lang="sv-SE" sz="1000"/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DIPP-11 – Diagnostic Interview for Personality Pathology in ICD-11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/>
                        <a:t>Kommande diagnostiskt intervju (under utveckling)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Standardiserad intervju för klinisk bedömning</a:t>
                      </a:r>
                    </a:p>
                  </a:txBody>
                  <a:tcPr marL="23321" marR="23321" marT="11660" marB="116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9486"/>
                  </a:ext>
                </a:extLst>
              </a:tr>
            </a:tbl>
          </a:graphicData>
        </a:graphic>
      </p:graphicFrame>
      <p:sp>
        <p:nvSpPr>
          <p:cNvPr id="32" name="textruta 31">
            <a:extLst>
              <a:ext uri="{FF2B5EF4-FFF2-40B4-BE49-F238E27FC236}">
                <a16:creationId xmlns:a16="http://schemas.microsoft.com/office/drawing/2014/main" id="{DD0B2DC3-18A3-415C-9612-1DFE8D365A5D}"/>
              </a:ext>
            </a:extLst>
          </p:cNvPr>
          <p:cNvSpPr txBox="1"/>
          <p:nvPr/>
        </p:nvSpPr>
        <p:spPr>
          <a:xfrm>
            <a:off x="3356809" y="6341361"/>
            <a:ext cx="63165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200" dirty="0"/>
              <a:t>Alla dessa instrument finns tillgänglig på </a:t>
            </a:r>
            <a:r>
              <a:rPr lang="sv-SE" sz="1200" dirty="0">
                <a:hlinkClick r:id="rId2"/>
              </a:rPr>
              <a:t>personlighed.dk</a:t>
            </a:r>
            <a:endParaRPr lang="sv-SE" sz="1200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E457782-7FB9-A86C-2998-15A3F8E96B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3710931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436834-14D5-81A4-9D4E-4F81A61F5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2715" y="398080"/>
            <a:ext cx="10816030" cy="1047750"/>
          </a:xfrm>
        </p:spPr>
        <p:txBody>
          <a:bodyPr/>
          <a:lstStyle/>
          <a:p>
            <a:r>
              <a:rPr lang="sv-SE" sz="3200" dirty="0"/>
              <a:t>Principer för Differentialdiagnostik enligt ICD-11-PS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AD79BD1-F606-812C-8014-6FC13A637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631" y="2094530"/>
            <a:ext cx="10512198" cy="160682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2000" dirty="0"/>
              <a:t>Personlighetssyndrom är en </a:t>
            </a:r>
            <a:r>
              <a:rPr lang="sv-SE" sz="2000" dirty="0" err="1"/>
              <a:t>exklusionsdiagnos</a:t>
            </a:r>
            <a:r>
              <a:rPr lang="sv-SE" sz="2000" dirty="0"/>
              <a:t>:</a:t>
            </a:r>
          </a:p>
          <a:p>
            <a:pPr marL="0" indent="0" algn="ctr">
              <a:buNone/>
            </a:pPr>
            <a:r>
              <a:rPr lang="sv-SE" sz="2000" b="1" dirty="0"/>
              <a:t>Personlighetssyndrom utesluter inte andra diagnoser.</a:t>
            </a:r>
          </a:p>
          <a:p>
            <a:pPr marL="0" indent="0" algn="ctr">
              <a:buNone/>
            </a:pPr>
            <a:r>
              <a:rPr lang="sv-SE" sz="2000" b="1" dirty="0"/>
              <a:t>Men andra tillstånd kan ibland utesluta ett personlighetssyndrom.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B27AE47-38C8-45A2-3D6E-51696CCD562B}"/>
              </a:ext>
            </a:extLst>
          </p:cNvPr>
          <p:cNvSpPr txBox="1"/>
          <p:nvPr/>
        </p:nvSpPr>
        <p:spPr>
          <a:xfrm>
            <a:off x="4274437" y="3785286"/>
            <a:ext cx="738430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Anpassad</a:t>
            </a:r>
            <a:r>
              <a:rPr lang="en-US" sz="9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9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från</a:t>
            </a:r>
            <a:r>
              <a:rPr lang="en-US" sz="9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 WHO (2023). </a:t>
            </a:r>
            <a:r>
              <a:rPr lang="en-US" sz="900" b="0" i="1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Clinical descriptions and diagnostic requirements for ICD-11 mental, </a:t>
            </a:r>
            <a:r>
              <a:rPr lang="en-US" sz="900" b="0" i="1" dirty="0" err="1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behavioural</a:t>
            </a:r>
            <a:r>
              <a:rPr lang="en-US" sz="900" b="0" i="1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neurodevelopmental disorders</a:t>
            </a:r>
            <a:r>
              <a:rPr lang="en-US" sz="900" b="0" i="0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en-US" sz="900" b="0" i="1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CDDR</a:t>
            </a:r>
            <a:r>
              <a:rPr lang="en-US" sz="900" b="0" i="0" dirty="0">
                <a:solidFill>
                  <a:srgbClr val="1A1A1A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 </a:t>
            </a:r>
            <a:endParaRPr lang="en-US" sz="9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63FCFA94-C47A-7855-C6E9-C2A648B9A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715" y="4660943"/>
            <a:ext cx="108093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v-SE" altLang="sv-S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Psykisk ohälsa förändrar personlighetens uttryck!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sv-SE" altLang="sv-S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Personlighetsvariationer finns på ett spektrum = påverkas av livsomständigheter och omgivningsstöd!</a:t>
            </a:r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8496B3-D5D7-F38E-EAC6-8F676FDDC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920476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CFAE2E-0A8A-FF86-9B9B-4124C7D05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Och DSM-5-AMPD då?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862DBC-66D5-3EF1-B696-B5D18DB218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/>
              <a:t>“We recommend that the APA aligns the DSM-5 with the ICD-11 without losing any important aspects of the AMPD that have been empirically validated over the last decade or of the current categorical model.”</a:t>
            </a:r>
          </a:p>
          <a:p>
            <a:pPr marL="0" indent="0">
              <a:buNone/>
            </a:pPr>
            <a:endParaRPr lang="sv-SE" sz="1200" i="1" dirty="0"/>
          </a:p>
          <a:p>
            <a:pPr marL="0" indent="0">
              <a:buNone/>
            </a:pPr>
            <a:r>
              <a:rPr lang="sv-SE" sz="1200" i="1" dirty="0"/>
              <a:t>DSM-6?</a:t>
            </a:r>
          </a:p>
          <a:p>
            <a:r>
              <a:rPr lang="sv-SE" sz="1200" i="1" dirty="0"/>
              <a:t>Hybriddiagnosen tas bort – ersätts av valfria mönsterspecifikationer</a:t>
            </a:r>
          </a:p>
          <a:p>
            <a:r>
              <a:rPr lang="sv-SE" sz="1200" i="1" dirty="0"/>
              <a:t>Svårighetsgrad (LPF) blir linjär och inkluderar mild nivå</a:t>
            </a:r>
          </a:p>
          <a:p>
            <a:r>
              <a:rPr lang="sv-SE" sz="1200" i="1" dirty="0"/>
              <a:t>4-gradig skala för personlighetsdrag (Kriterium B)</a:t>
            </a:r>
          </a:p>
          <a:p>
            <a:r>
              <a:rPr lang="sv-SE" sz="1200" i="1" dirty="0"/>
              <a:t>Ny dragdomän: Tvångsmässighet (Anankastia)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43CA2D0-3C95-E648-9F39-E3627479B9D2}"/>
              </a:ext>
            </a:extLst>
          </p:cNvPr>
          <p:cNvSpPr txBox="1"/>
          <p:nvPr/>
        </p:nvSpPr>
        <p:spPr>
          <a:xfrm>
            <a:off x="7488299" y="3772093"/>
            <a:ext cx="193708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000" dirty="0"/>
              <a:t>Sharp, C. et al., 2025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6139DB3-3F21-257A-EE25-BA02B401C1B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83862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B09AE097-3E10-BAD3-E072-D69BA0EE3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791" y="1308898"/>
            <a:ext cx="10846417" cy="2801760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E9175A35-0725-3B14-1E12-7C0C56EECBA5}"/>
              </a:ext>
            </a:extLst>
          </p:cNvPr>
          <p:cNvSpPr/>
          <p:nvPr/>
        </p:nvSpPr>
        <p:spPr>
          <a:xfrm>
            <a:off x="9500135" y="3599847"/>
            <a:ext cx="1520792" cy="356135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ubrik 3">
            <a:extLst>
              <a:ext uri="{FF2B5EF4-FFF2-40B4-BE49-F238E27FC236}">
                <a16:creationId xmlns:a16="http://schemas.microsoft.com/office/drawing/2014/main" id="{7D8DE932-2D3A-879D-6384-3901EDCB66A7}"/>
              </a:ext>
            </a:extLst>
          </p:cNvPr>
          <p:cNvSpPr txBox="1">
            <a:spLocks/>
          </p:cNvSpPr>
          <p:nvPr/>
        </p:nvSpPr>
        <p:spPr>
          <a:xfrm>
            <a:off x="936236" y="423357"/>
            <a:ext cx="9834434" cy="65520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2000" b="1" dirty="0"/>
              <a:t>Varför talar vi om ICD-11?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0122F8B-F076-FBC5-D8BD-2079FFA329A8}"/>
              </a:ext>
            </a:extLst>
          </p:cNvPr>
          <p:cNvSpPr txBox="1"/>
          <p:nvPr/>
        </p:nvSpPr>
        <p:spPr>
          <a:xfrm>
            <a:off x="672790" y="4584938"/>
            <a:ext cx="10846417" cy="13849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dirty="0"/>
              <a:t>The changes in the new classification of Personality Disorders are likely the most significant shift in psychiatric diagnostics in the past forty years:</a:t>
            </a:r>
            <a:endParaRPr lang="en-US" dirty="0"/>
          </a:p>
          <a:p>
            <a:endParaRPr lang="en-US" dirty="0"/>
          </a:p>
          <a:p>
            <a:r>
              <a:rPr lang="en-US" dirty="0"/>
              <a:t>“The advent of the ICD-11 PD classification involves major changes for health care workers, researchers, administrators, and service providers as well as patients and families involved.”</a:t>
            </a:r>
            <a:endParaRPr lang="sv-SE" i="1" dirty="0"/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F34CDFD0-7B48-3A78-AEAB-3912A392B866}"/>
              </a:ext>
            </a:extLst>
          </p:cNvPr>
          <p:cNvSpPr txBox="1"/>
          <p:nvPr/>
        </p:nvSpPr>
        <p:spPr>
          <a:xfrm>
            <a:off x="9831004" y="6049643"/>
            <a:ext cx="237984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000" dirty="0"/>
              <a:t>Bo Bach et al., 2022 </a:t>
            </a:r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7E046909-74EC-2059-523E-892A6F59E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57292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0FC6D6-EDB8-A677-63E5-3B505E9EE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Save the date!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B9E9B394-0BB3-0600-56A1-5DAA20B674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44" t="41263" r="34365"/>
          <a:stretch>
            <a:fillRect/>
          </a:stretch>
        </p:blipFill>
        <p:spPr>
          <a:xfrm>
            <a:off x="1304851" y="3429000"/>
            <a:ext cx="2726461" cy="2448550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A802B522-D0BB-1507-8538-B3270F0702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9300"/>
          <a:stretch>
            <a:fillRect/>
          </a:stretch>
        </p:blipFill>
        <p:spPr>
          <a:xfrm>
            <a:off x="1116569" y="2342998"/>
            <a:ext cx="8432948" cy="1086002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ADA6B067-9474-F4FF-3E65-7E07AE9B516D}"/>
              </a:ext>
            </a:extLst>
          </p:cNvPr>
          <p:cNvSpPr txBox="1"/>
          <p:nvPr/>
        </p:nvSpPr>
        <p:spPr>
          <a:xfrm>
            <a:off x="4228267" y="3846245"/>
            <a:ext cx="526559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sv-SE" sz="1200" b="1" i="1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Martin Sellbom </a:t>
            </a:r>
            <a:r>
              <a:rPr lang="sv-SE" sz="12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är professor i psykologi vid </a:t>
            </a:r>
            <a:r>
              <a:rPr lang="sv-SE" sz="1200" b="0" i="0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Monash</a:t>
            </a:r>
            <a:r>
              <a:rPr lang="sv-SE" sz="12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University i Melbourne. Hans forskning fokuserar på personlighetssyndrom, modern psykopatologi och personlighetsbedömning, särskilt med MMPI‑instrument. Han har publicerat över 350 vetenskapliga arbeten, inklusive fyra böcker, mottagit flera internationella utmärkelser och är chefredaktör för </a:t>
            </a:r>
            <a:r>
              <a:rPr lang="sv-SE" sz="1200" b="0" i="1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Journal </a:t>
            </a:r>
            <a:r>
              <a:rPr lang="sv-SE" sz="1200" b="0" i="1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of</a:t>
            </a:r>
            <a:r>
              <a:rPr lang="sv-SE" sz="1200" b="0" i="1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sv-SE" sz="1200" b="0" i="1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Personality</a:t>
            </a:r>
            <a:r>
              <a:rPr lang="sv-SE" sz="1200" b="0" i="1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sv-SE" sz="1200" b="0" i="1" dirty="0" err="1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Assessment</a:t>
            </a:r>
            <a:r>
              <a:rPr lang="sv-SE" sz="12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. Sellbom är legitimerad klinisk psykolog i Australien och Nya Zeeland och specialiserar sig kliniskt på rättspsykologiska utredningar.</a:t>
            </a:r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69D56B7-1DFA-D376-29AA-6ED9BD6AA3B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675423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83BA-3ACB-9E72-CEE6-0AF57C219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322" y="713072"/>
            <a:ext cx="10007600" cy="1614312"/>
          </a:xfrm>
        </p:spPr>
        <p:txBody>
          <a:bodyPr/>
          <a:lstStyle/>
          <a:p>
            <a:r>
              <a:rPr lang="sv-SE" dirty="0"/>
              <a:t>Tack! </a:t>
            </a:r>
            <a:endParaRPr lang="en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DE5F2-AE7F-C696-6F57-6C9AF4E49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7199" y="2921944"/>
            <a:ext cx="10024267" cy="507056"/>
          </a:xfrm>
        </p:spPr>
        <p:txBody>
          <a:bodyPr/>
          <a:lstStyle/>
          <a:p>
            <a:r>
              <a:rPr lang="sv-SE" dirty="0">
                <a:hlinkClick r:id="rId2"/>
              </a:rPr>
              <a:t>flavio.di.leone@vgregion.se</a:t>
            </a:r>
            <a:endParaRPr lang="sv-SE" dirty="0"/>
          </a:p>
          <a:p>
            <a:pPr fontAlgn="base"/>
            <a:r>
              <a:rPr lang="sv-SE" dirty="0">
                <a:hlinkClick r:id="rId3"/>
              </a:rPr>
              <a:t>www.linkedin.com/in/flaviodileone</a:t>
            </a:r>
            <a:endParaRPr lang="sv-SE" dirty="0"/>
          </a:p>
          <a:p>
            <a:pPr fontAlgn="base"/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9E67FD-DB62-1B38-3EA9-73A1534E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17032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702C8E5-97CB-2456-B39F-0387B377E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</p:spPr>
        <p:txBody>
          <a:bodyPr anchor="b">
            <a:normAutofit/>
          </a:bodyPr>
          <a:lstStyle/>
          <a:p>
            <a:pPr algn="ctr"/>
            <a:r>
              <a:rPr lang="sv-SE" dirty="0"/>
              <a:t>ICD11PD – Översikt</a:t>
            </a:r>
          </a:p>
        </p:txBody>
      </p:sp>
      <p:pic>
        <p:nvPicPr>
          <p:cNvPr id="7" name="Platshållare för innehåll 6" descr="En bild som visar text, skärmbild, Teckensnitt, nummer&#10;&#10;Automatiskt genererad beskrivning">
            <a:extLst>
              <a:ext uri="{FF2B5EF4-FFF2-40B4-BE49-F238E27FC236}">
                <a16:creationId xmlns:a16="http://schemas.microsoft.com/office/drawing/2014/main" id="{5513D783-549D-FC1E-9A10-C14E25E4990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609041" y="1879404"/>
            <a:ext cx="7625601" cy="4421401"/>
          </a:xfrm>
          <a:prstGeom prst="rect">
            <a:avLst/>
          </a:prstGeom>
          <a:noFill/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5A8B798-8570-6F7E-F78F-19ECBE60F411}"/>
              </a:ext>
            </a:extLst>
          </p:cNvPr>
          <p:cNvSpPr txBox="1">
            <a:spLocks/>
          </p:cNvSpPr>
          <p:nvPr/>
        </p:nvSpPr>
        <p:spPr>
          <a:xfrm>
            <a:off x="838200" y="5358141"/>
            <a:ext cx="10515600" cy="94266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333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endParaRPr lang="en-US" sz="33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E2635F7-E24F-99AA-8B69-68FE832BB73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92988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6ECFF-25DF-11CF-80E6-C6A085E5D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A7D82C-B930-094D-DD02-7EA249A2E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400" y="320568"/>
            <a:ext cx="10771200" cy="1382400"/>
          </a:xfrm>
        </p:spPr>
        <p:txBody>
          <a:bodyPr anchor="ctr">
            <a:normAutofit/>
          </a:bodyPr>
          <a:lstStyle/>
          <a:p>
            <a:r>
              <a:rPr lang="sv-SE" dirty="0"/>
              <a:t>Personlighetssyndromdiagnostik enligt ICD-11</a:t>
            </a:r>
          </a:p>
        </p:txBody>
      </p:sp>
      <p:pic>
        <p:nvPicPr>
          <p:cNvPr id="7" name="Bildobjekt 6" descr="En bild som visar text, skärmbild, Teckensnitt, nummer&#10;&#10;Automatiskt genererad beskrivning">
            <a:extLst>
              <a:ext uri="{FF2B5EF4-FFF2-40B4-BE49-F238E27FC236}">
                <a16:creationId xmlns:a16="http://schemas.microsoft.com/office/drawing/2014/main" id="{2F8BE84A-DB62-3068-322A-9F7BD41FE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05" y="1555942"/>
            <a:ext cx="10416189" cy="4635205"/>
          </a:xfrm>
          <a:prstGeom prst="rect">
            <a:avLst/>
          </a:prstGeom>
          <a:noFill/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488B5A58-D715-04EA-3269-6D6DF9D965C8}"/>
              </a:ext>
            </a:extLst>
          </p:cNvPr>
          <p:cNvSpPr txBox="1"/>
          <p:nvPr/>
        </p:nvSpPr>
        <p:spPr>
          <a:xfrm>
            <a:off x="983752" y="6191147"/>
            <a:ext cx="33622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800" dirty="0" err="1">
                <a:effectLst/>
              </a:rPr>
              <a:t>Adaptet</a:t>
            </a:r>
            <a:r>
              <a:rPr lang="sv-SE" sz="800" dirty="0">
                <a:effectLst/>
              </a:rPr>
              <a:t> from: </a:t>
            </a:r>
            <a:r>
              <a:rPr lang="sv-SE" sz="800" dirty="0" err="1">
                <a:effectLst/>
              </a:rPr>
              <a:t>Herpertz</a:t>
            </a:r>
            <a:r>
              <a:rPr lang="sv-SE" sz="800" dirty="0">
                <a:effectLst/>
              </a:rPr>
              <a:t>, S. et al., (2022). Patients </a:t>
            </a:r>
            <a:r>
              <a:rPr lang="sv-SE" sz="800" dirty="0" err="1">
                <a:effectLst/>
              </a:rPr>
              <a:t>With</a:t>
            </a:r>
            <a:r>
              <a:rPr lang="sv-SE" sz="800" dirty="0">
                <a:effectLst/>
              </a:rPr>
              <a:t> </a:t>
            </a:r>
            <a:r>
              <a:rPr lang="sv-SE" sz="800" dirty="0" err="1">
                <a:effectLst/>
              </a:rPr>
              <a:t>Personality</a:t>
            </a:r>
            <a:r>
              <a:rPr lang="sv-SE" sz="800" dirty="0">
                <a:effectLst/>
              </a:rPr>
              <a:t> Disorders in </a:t>
            </a:r>
            <a:r>
              <a:rPr lang="sv-SE" sz="800" dirty="0" err="1">
                <a:effectLst/>
              </a:rPr>
              <a:t>Everyday</a:t>
            </a:r>
            <a:r>
              <a:rPr lang="sv-SE" sz="800" dirty="0">
                <a:effectLst/>
              </a:rPr>
              <a:t> Clinical Practice. </a:t>
            </a:r>
            <a:r>
              <a:rPr lang="sv-SE" sz="800" i="1" dirty="0">
                <a:effectLst/>
              </a:rPr>
              <a:t>Deutsches </a:t>
            </a:r>
            <a:r>
              <a:rPr lang="sv-SE" sz="800" i="1" dirty="0" err="1">
                <a:effectLst/>
              </a:rPr>
              <a:t>Ärzteblatt</a:t>
            </a:r>
            <a:r>
              <a:rPr lang="sv-SE" sz="800" i="1" dirty="0">
                <a:effectLst/>
              </a:rPr>
              <a:t> International</a:t>
            </a:r>
            <a:r>
              <a:rPr lang="sv-SE" sz="800" dirty="0">
                <a:effectLst/>
              </a:rPr>
              <a:t>, </a:t>
            </a:r>
            <a:r>
              <a:rPr lang="sv-SE" sz="800" i="1" dirty="0">
                <a:effectLst/>
              </a:rPr>
              <a:t>119</a:t>
            </a:r>
            <a:r>
              <a:rPr lang="sv-SE" sz="800" dirty="0">
                <a:effectLst/>
              </a:rPr>
              <a:t>(1–2), 1–7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3C043386-A6F9-F5C7-23EB-F8ECCD5D118F}"/>
              </a:ext>
            </a:extLst>
          </p:cNvPr>
          <p:cNvSpPr/>
          <p:nvPr/>
        </p:nvSpPr>
        <p:spPr>
          <a:xfrm>
            <a:off x="4683760" y="2407920"/>
            <a:ext cx="2763520" cy="3535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US" sz="1200" dirty="0">
                <a:solidFill>
                  <a:srgbClr val="FF0000"/>
                </a:solidFill>
                <a:latin typeface="Aptos Light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Disturbance of the self</a:t>
            </a:r>
            <a:endParaRPr lang="sv-SE" sz="1200" dirty="0">
              <a:solidFill>
                <a:srgbClr val="FF0000"/>
              </a:solidFill>
              <a:latin typeface="Aptos Light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fontAlgn="ctr"/>
            <a:r>
              <a:rPr lang="en-US" sz="1200" dirty="0">
                <a:solidFill>
                  <a:srgbClr val="FF0000"/>
                </a:solidFill>
                <a:latin typeface="Aptos Light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Interpersonal dysfunction</a:t>
            </a:r>
            <a:endParaRPr lang="sv-SE" sz="1200" dirty="0">
              <a:solidFill>
                <a:srgbClr val="FF0000"/>
              </a:solidFill>
              <a:latin typeface="Aptos Light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fontAlgn="ctr"/>
            <a:r>
              <a:rPr lang="en-US" sz="1200" dirty="0" err="1">
                <a:solidFill>
                  <a:srgbClr val="FF0000"/>
                </a:solidFill>
                <a:latin typeface="Aptos Light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Emonal</a:t>
            </a:r>
            <a:r>
              <a:rPr lang="en-US" sz="1200" dirty="0">
                <a:solidFill>
                  <a:srgbClr val="FF0000"/>
                </a:solidFill>
                <a:latin typeface="Aptos Light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, cognitive and behavioral manifestations </a:t>
            </a:r>
            <a:endParaRPr lang="sv-SE" sz="1200" dirty="0">
              <a:solidFill>
                <a:srgbClr val="FF0000"/>
              </a:solidFill>
              <a:latin typeface="Aptos Light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fontAlgn="ctr"/>
            <a:r>
              <a:rPr lang="en-GB" sz="1200" dirty="0">
                <a:solidFill>
                  <a:srgbClr val="FF0000"/>
                </a:solidFill>
                <a:latin typeface="Aptos Light" panose="020B0004020202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Impairment and distress</a:t>
            </a:r>
            <a:endParaRPr lang="sv-SE" sz="1200" dirty="0">
              <a:solidFill>
                <a:srgbClr val="FF0000"/>
              </a:solidFill>
              <a:latin typeface="Aptos Light" panose="020B0004020202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9E40E50-5688-431E-15C8-39D2EE4E7711}"/>
              </a:ext>
            </a:extLst>
          </p:cNvPr>
          <p:cNvSpPr/>
          <p:nvPr/>
        </p:nvSpPr>
        <p:spPr>
          <a:xfrm>
            <a:off x="983752" y="2387600"/>
            <a:ext cx="2856728" cy="366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035984D-F3B9-E5BF-0790-FA8DB733C1D7}"/>
              </a:ext>
            </a:extLst>
          </p:cNvPr>
          <p:cNvSpPr/>
          <p:nvPr/>
        </p:nvSpPr>
        <p:spPr>
          <a:xfrm>
            <a:off x="4592320" y="1808480"/>
            <a:ext cx="3068320" cy="4267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4C8B8C0B-78B9-4980-D53F-158483C11CA9}"/>
              </a:ext>
            </a:extLst>
          </p:cNvPr>
          <p:cNvSpPr/>
          <p:nvPr/>
        </p:nvSpPr>
        <p:spPr>
          <a:xfrm>
            <a:off x="4973320" y="1835048"/>
            <a:ext cx="2184400" cy="7049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err="1">
                <a:solidFill>
                  <a:schemeClr val="tx1"/>
                </a:solidFill>
              </a:rPr>
              <a:t>Severity</a:t>
            </a:r>
            <a:r>
              <a:rPr lang="sv-SE" sz="1400" b="1" dirty="0">
                <a:solidFill>
                  <a:schemeClr val="tx1"/>
                </a:solidFill>
              </a:rPr>
              <a:t> Determination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091E09A8-FCAD-F4AC-07F4-A76D7F78CBDE}"/>
              </a:ext>
            </a:extLst>
          </p:cNvPr>
          <p:cNvSpPr/>
          <p:nvPr/>
        </p:nvSpPr>
        <p:spPr>
          <a:xfrm>
            <a:off x="4744720" y="2743200"/>
            <a:ext cx="2763520" cy="320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ctr"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ea typeface="ADLaM Display" panose="020F0502020204030204" pitchFamily="2" charset="0"/>
                <a:cs typeface="ADLaM Display" panose="020F0502020204030204" pitchFamily="2" charset="0"/>
              </a:rPr>
              <a:t>Disturbance of the self</a:t>
            </a:r>
            <a:endParaRPr lang="sv-SE" sz="1400" dirty="0">
              <a:solidFill>
                <a:schemeClr val="tx1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285750" indent="-285750" fontAlgn="ctr"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ea typeface="ADLaM Display" panose="020F0502020204030204" pitchFamily="2" charset="0"/>
                <a:cs typeface="ADLaM Display" panose="020F0502020204030204" pitchFamily="2" charset="0"/>
              </a:rPr>
              <a:t>Interpersonal dysfunction</a:t>
            </a:r>
            <a:endParaRPr lang="sv-SE" sz="1400" dirty="0">
              <a:solidFill>
                <a:schemeClr val="tx1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285750" indent="-285750" fontAlgn="ctr"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ea typeface="ADLaM Display" panose="020F0502020204030204" pitchFamily="2" charset="0"/>
                <a:cs typeface="ADLaM Display" panose="020F0502020204030204" pitchFamily="2" charset="0"/>
              </a:rPr>
              <a:t>Emotional, cognitive and behavioral manifestations </a:t>
            </a:r>
            <a:endParaRPr lang="sv-SE" sz="1400" dirty="0">
              <a:solidFill>
                <a:schemeClr val="tx1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  <a:p>
            <a:pPr marL="285750" indent="-285750" fontAlgn="ctr"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1"/>
                </a:solidFill>
                <a:ea typeface="ADLaM Display" panose="020F0502020204030204" pitchFamily="2" charset="0"/>
                <a:cs typeface="ADLaM Display" panose="020F0502020204030204" pitchFamily="2" charset="0"/>
              </a:rPr>
              <a:t>Impairment and distress</a:t>
            </a:r>
            <a:endParaRPr lang="sv-SE" sz="1400" dirty="0">
              <a:solidFill>
                <a:schemeClr val="tx1"/>
              </a:solidFill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15AF7C8-0644-B23A-C639-363944E38E32}"/>
              </a:ext>
            </a:extLst>
          </p:cNvPr>
          <p:cNvSpPr/>
          <p:nvPr/>
        </p:nvSpPr>
        <p:spPr>
          <a:xfrm>
            <a:off x="1320800" y="1682648"/>
            <a:ext cx="2184400" cy="7049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General diagnostic requirements</a:t>
            </a:r>
            <a:r>
              <a:rPr lang="sv-S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B3ACD449-2D89-F18B-0609-45CA37F12958}"/>
              </a:ext>
            </a:extLst>
          </p:cNvPr>
          <p:cNvSpPr/>
          <p:nvPr/>
        </p:nvSpPr>
        <p:spPr>
          <a:xfrm>
            <a:off x="8686802" y="1682648"/>
            <a:ext cx="2230918" cy="7049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err="1">
                <a:solidFill>
                  <a:schemeClr val="tx1"/>
                </a:solidFill>
              </a:rPr>
              <a:t>Traits</a:t>
            </a:r>
            <a:r>
              <a:rPr lang="sv-SE" sz="1400" b="1" dirty="0">
                <a:solidFill>
                  <a:schemeClr val="tx1"/>
                </a:solidFill>
              </a:rPr>
              <a:t> </a:t>
            </a:r>
            <a:r>
              <a:rPr lang="sv-SE" sz="1400" b="1" dirty="0" err="1">
                <a:solidFill>
                  <a:schemeClr val="tx1"/>
                </a:solidFill>
              </a:rPr>
              <a:t>Domain</a:t>
            </a:r>
            <a:r>
              <a:rPr lang="sv-SE" sz="1400" b="1" dirty="0">
                <a:solidFill>
                  <a:schemeClr val="tx1"/>
                </a:solidFill>
              </a:rPr>
              <a:t> </a:t>
            </a:r>
            <a:r>
              <a:rPr lang="sv-SE" sz="1400" b="1" dirty="0" err="1">
                <a:solidFill>
                  <a:schemeClr val="tx1"/>
                </a:solidFill>
              </a:rPr>
              <a:t>Charachterization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ACE0CA05-A93B-FF22-B779-25F0E043C80E}"/>
              </a:ext>
            </a:extLst>
          </p:cNvPr>
          <p:cNvSpPr/>
          <p:nvPr/>
        </p:nvSpPr>
        <p:spPr>
          <a:xfrm>
            <a:off x="1126876" y="2938342"/>
            <a:ext cx="2570480" cy="2856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Extended period of time (&gt; 2yrs).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Patterns across a range of personal and social situations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Excluded other medical condition, condition Developmentally or </a:t>
            </a:r>
            <a:r>
              <a:rPr lang="en-US" sz="1400" dirty="0" err="1">
                <a:solidFill>
                  <a:schemeClr val="tx1"/>
                </a:solidFill>
              </a:rPr>
              <a:t>culturrally</a:t>
            </a:r>
            <a:r>
              <a:rPr lang="en-US" sz="1400" dirty="0">
                <a:solidFill>
                  <a:schemeClr val="tx1"/>
                </a:solidFill>
              </a:rPr>
              <a:t> appropriate</a:t>
            </a:r>
          </a:p>
        </p:txBody>
      </p:sp>
      <p:sp>
        <p:nvSpPr>
          <p:cNvPr id="13" name="Platshållare för sidfot 12">
            <a:extLst>
              <a:ext uri="{FF2B5EF4-FFF2-40B4-BE49-F238E27FC236}">
                <a16:creationId xmlns:a16="http://schemas.microsoft.com/office/drawing/2014/main" id="{831F47AE-3345-4795-6C02-7BB0D27B4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58267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C7B284-DEB8-7A64-60F1-26DC157A1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45709"/>
            <a:ext cx="10515600" cy="129784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sv-SE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DSM och ICD-11: likheter och skillnader  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CB5C0C1D-43B4-4E14-9914-4DF07E841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0953"/>
            <a:ext cx="5158427" cy="4501337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>
              <a:buNone/>
            </a:pPr>
            <a:r>
              <a:rPr lang="en-US" sz="2100" b="1" dirty="0" err="1"/>
              <a:t>Generella</a:t>
            </a:r>
            <a:r>
              <a:rPr lang="en-US" sz="2100" b="1" dirty="0"/>
              <a:t> </a:t>
            </a:r>
            <a:r>
              <a:rPr lang="en-US" sz="2100" b="1" dirty="0" err="1"/>
              <a:t>diagnoskriterier</a:t>
            </a:r>
            <a:r>
              <a:rPr lang="en-US" sz="2100" b="1" dirty="0"/>
              <a:t> </a:t>
            </a:r>
            <a:r>
              <a:rPr lang="en-US" sz="2100" b="1" dirty="0" err="1"/>
              <a:t>enligt</a:t>
            </a:r>
            <a:r>
              <a:rPr lang="en-US" sz="2100" b="1" dirty="0"/>
              <a:t> DSM-5:</a:t>
            </a:r>
          </a:p>
          <a:p>
            <a:pPr marL="0" indent="0">
              <a:buNone/>
            </a:pPr>
            <a:r>
              <a:rPr lang="en-US" sz="1100" dirty="0"/>
              <a:t>A. </a:t>
            </a:r>
            <a:r>
              <a:rPr lang="en-US" sz="1100" dirty="0" err="1"/>
              <a:t>Ett</a:t>
            </a:r>
            <a:r>
              <a:rPr lang="en-US" sz="1100" dirty="0"/>
              <a:t> </a:t>
            </a:r>
            <a:r>
              <a:rPr lang="en-US" sz="1100" dirty="0" err="1"/>
              <a:t>varaktigt</a:t>
            </a:r>
            <a:r>
              <a:rPr lang="en-US" sz="1100" dirty="0"/>
              <a:t> </a:t>
            </a:r>
            <a:r>
              <a:rPr lang="en-US" sz="1100" dirty="0" err="1"/>
              <a:t>mönster</a:t>
            </a:r>
            <a:r>
              <a:rPr lang="en-US" sz="1100" dirty="0"/>
              <a:t> av </a:t>
            </a:r>
            <a:r>
              <a:rPr lang="en-US" sz="1100" dirty="0" err="1"/>
              <a:t>upplevelser</a:t>
            </a:r>
            <a:r>
              <a:rPr lang="en-US" sz="1100" dirty="0"/>
              <a:t> </a:t>
            </a:r>
            <a:r>
              <a:rPr lang="en-US" sz="1100" dirty="0" err="1"/>
              <a:t>och</a:t>
            </a:r>
            <a:r>
              <a:rPr lang="en-US" sz="1100" dirty="0"/>
              <a:t> </a:t>
            </a:r>
            <a:r>
              <a:rPr lang="en-US" sz="1100" dirty="0" err="1"/>
              <a:t>beteenden</a:t>
            </a:r>
            <a:r>
              <a:rPr lang="en-US" sz="1100" dirty="0"/>
              <a:t> </a:t>
            </a:r>
            <a:r>
              <a:rPr lang="en-US" sz="1100" dirty="0" err="1"/>
              <a:t>som</a:t>
            </a:r>
            <a:r>
              <a:rPr lang="en-US" sz="1100" dirty="0"/>
              <a:t> </a:t>
            </a:r>
            <a:r>
              <a:rPr lang="en-US" sz="1100" dirty="0" err="1"/>
              <a:t>påtagligt</a:t>
            </a:r>
            <a:r>
              <a:rPr lang="en-US" sz="1100" dirty="0"/>
              <a:t> </a:t>
            </a:r>
            <a:r>
              <a:rPr lang="en-US" sz="1100" b="1" dirty="0" err="1"/>
              <a:t>avviker</a:t>
            </a:r>
            <a:r>
              <a:rPr lang="en-US" sz="1100" dirty="0"/>
              <a:t> </a:t>
            </a:r>
            <a:r>
              <a:rPr lang="en-US" sz="1100" dirty="0" err="1"/>
              <a:t>från</a:t>
            </a:r>
            <a:r>
              <a:rPr lang="en-US" sz="1100" dirty="0"/>
              <a:t> </a:t>
            </a:r>
            <a:r>
              <a:rPr lang="en-US" sz="1100" dirty="0" err="1"/>
              <a:t>vad</a:t>
            </a:r>
            <a:r>
              <a:rPr lang="en-US" sz="1100" dirty="0"/>
              <a:t> </a:t>
            </a:r>
            <a:r>
              <a:rPr lang="en-US" sz="1100" dirty="0" err="1"/>
              <a:t>som</a:t>
            </a:r>
            <a:r>
              <a:rPr lang="en-US" sz="1100" dirty="0"/>
              <a:t> </a:t>
            </a:r>
            <a:r>
              <a:rPr lang="en-US" sz="1100" dirty="0" err="1"/>
              <a:t>allmänt</a:t>
            </a:r>
            <a:r>
              <a:rPr lang="en-US" sz="1100" dirty="0"/>
              <a:t> sett </a:t>
            </a:r>
            <a:r>
              <a:rPr lang="en-US" sz="1100" dirty="0" err="1"/>
              <a:t>förväntas</a:t>
            </a:r>
            <a:r>
              <a:rPr lang="en-US" sz="1100" dirty="0"/>
              <a:t> </a:t>
            </a:r>
            <a:r>
              <a:rPr lang="en-US" sz="1100" dirty="0" err="1"/>
              <a:t>i</a:t>
            </a:r>
            <a:r>
              <a:rPr lang="en-US" sz="1100" dirty="0"/>
              <a:t> </a:t>
            </a:r>
            <a:r>
              <a:rPr lang="en-US" sz="1100" dirty="0" err="1"/>
              <a:t>personens</a:t>
            </a:r>
            <a:r>
              <a:rPr lang="en-US" sz="1100" dirty="0"/>
              <a:t> </a:t>
            </a:r>
            <a:r>
              <a:rPr lang="en-US" sz="1100" dirty="0" err="1"/>
              <a:t>sociokulturella</a:t>
            </a:r>
            <a:r>
              <a:rPr lang="en-US" sz="1100" dirty="0"/>
              <a:t> </a:t>
            </a:r>
            <a:r>
              <a:rPr lang="en-US" sz="1100" dirty="0" err="1"/>
              <a:t>miljö</a:t>
            </a:r>
            <a:r>
              <a:rPr lang="en-US" sz="1100" dirty="0"/>
              <a:t>. </a:t>
            </a:r>
            <a:r>
              <a:rPr lang="en-US" sz="1100" dirty="0" err="1"/>
              <a:t>Mönstret</a:t>
            </a:r>
            <a:r>
              <a:rPr lang="en-US" sz="1100" dirty="0"/>
              <a:t> </a:t>
            </a:r>
            <a:r>
              <a:rPr lang="en-US" sz="1100" dirty="0" err="1"/>
              <a:t>kommer</a:t>
            </a:r>
            <a:r>
              <a:rPr lang="en-US" sz="1100" dirty="0"/>
              <a:t> till </a:t>
            </a:r>
            <a:r>
              <a:rPr lang="en-US" sz="1100" dirty="0" err="1"/>
              <a:t>uttryck</a:t>
            </a:r>
            <a:r>
              <a:rPr lang="en-US" sz="1100" dirty="0"/>
              <a:t> </a:t>
            </a:r>
            <a:r>
              <a:rPr lang="en-US" sz="1100" dirty="0" err="1"/>
              <a:t>inom</a:t>
            </a:r>
            <a:r>
              <a:rPr lang="en-US" sz="1100" dirty="0"/>
              <a:t> </a:t>
            </a:r>
            <a:r>
              <a:rPr lang="en-US" sz="1100" dirty="0" err="1"/>
              <a:t>minst</a:t>
            </a:r>
            <a:r>
              <a:rPr lang="en-US" sz="1100" dirty="0"/>
              <a:t> </a:t>
            </a:r>
            <a:r>
              <a:rPr lang="en-US" sz="1100" dirty="0" err="1"/>
              <a:t>två</a:t>
            </a:r>
            <a:r>
              <a:rPr lang="en-US" sz="1100" dirty="0"/>
              <a:t> av </a:t>
            </a:r>
            <a:r>
              <a:rPr lang="en-US" sz="1100" dirty="0" err="1"/>
              <a:t>följande</a:t>
            </a:r>
            <a:r>
              <a:rPr lang="en-US" sz="1100" dirty="0"/>
              <a:t> </a:t>
            </a:r>
            <a:r>
              <a:rPr lang="en-US" sz="1100" dirty="0" err="1"/>
              <a:t>områden</a:t>
            </a:r>
            <a:r>
              <a:rPr lang="en-US" sz="1100" dirty="0"/>
              <a:t>:</a:t>
            </a:r>
          </a:p>
          <a:p>
            <a:pPr marL="914400" lvl="1"/>
            <a:r>
              <a:rPr lang="en-US" sz="1100" b="1" dirty="0" err="1"/>
              <a:t>Kognitioner</a:t>
            </a:r>
            <a:r>
              <a:rPr lang="en-US" sz="1100" b="1" dirty="0"/>
              <a:t> (d v s </a:t>
            </a:r>
            <a:r>
              <a:rPr lang="en-US" sz="1100" b="1" dirty="0" err="1"/>
              <a:t>sättet</a:t>
            </a:r>
            <a:r>
              <a:rPr lang="en-US" sz="1100" b="1" dirty="0"/>
              <a:t> </a:t>
            </a:r>
            <a:r>
              <a:rPr lang="en-US" sz="1100" b="1" dirty="0" err="1"/>
              <a:t>att</a:t>
            </a:r>
            <a:r>
              <a:rPr lang="en-US" sz="1100" b="1" dirty="0"/>
              <a:t> </a:t>
            </a:r>
            <a:r>
              <a:rPr lang="en-US" sz="1100" b="1" dirty="0" err="1"/>
              <a:t>uppfatta</a:t>
            </a:r>
            <a:r>
              <a:rPr lang="en-US" sz="1100" b="1" dirty="0"/>
              <a:t> </a:t>
            </a:r>
            <a:r>
              <a:rPr lang="en-US" sz="1100" b="1" dirty="0" err="1"/>
              <a:t>och</a:t>
            </a:r>
            <a:r>
              <a:rPr lang="en-US" sz="1100" b="1" dirty="0"/>
              <a:t> </a:t>
            </a:r>
            <a:r>
              <a:rPr lang="en-US" sz="1100" b="1" dirty="0" err="1"/>
              <a:t>tolka</a:t>
            </a:r>
            <a:r>
              <a:rPr lang="en-US" sz="1100" b="1" dirty="0"/>
              <a:t> sig </a:t>
            </a:r>
            <a:r>
              <a:rPr lang="en-US" sz="1100" b="1" dirty="0" err="1"/>
              <a:t>själv</a:t>
            </a:r>
            <a:r>
              <a:rPr lang="en-US" sz="1100" b="1" dirty="0"/>
              <a:t>, </a:t>
            </a:r>
            <a:r>
              <a:rPr lang="en-US" sz="1100" b="1" dirty="0" err="1"/>
              <a:t>andra</a:t>
            </a:r>
            <a:r>
              <a:rPr lang="en-US" sz="1100" b="1" dirty="0"/>
              <a:t> </a:t>
            </a:r>
            <a:r>
              <a:rPr lang="en-US" sz="1100" b="1" dirty="0" err="1"/>
              <a:t>personer</a:t>
            </a:r>
            <a:r>
              <a:rPr lang="en-US" sz="1100" b="1" dirty="0"/>
              <a:t> </a:t>
            </a:r>
            <a:r>
              <a:rPr lang="en-US" sz="1100" b="1" dirty="0" err="1"/>
              <a:t>och</a:t>
            </a:r>
            <a:r>
              <a:rPr lang="en-US" sz="1100" b="1" dirty="0"/>
              <a:t> </a:t>
            </a:r>
            <a:r>
              <a:rPr lang="en-US" sz="1100" b="1" dirty="0" err="1"/>
              <a:t>inträffade</a:t>
            </a:r>
            <a:r>
              <a:rPr lang="en-US" sz="1100" b="1" dirty="0"/>
              <a:t> </a:t>
            </a:r>
            <a:r>
              <a:rPr lang="en-US" sz="1100" b="1" dirty="0" err="1"/>
              <a:t>händelser</a:t>
            </a:r>
            <a:r>
              <a:rPr lang="en-US" sz="1100" b="1" dirty="0"/>
              <a:t>)</a:t>
            </a:r>
          </a:p>
          <a:p>
            <a:pPr marL="914400" lvl="1"/>
            <a:r>
              <a:rPr lang="en-US" sz="1100" b="1" dirty="0" err="1"/>
              <a:t>Affektivitet</a:t>
            </a:r>
            <a:r>
              <a:rPr lang="en-US" sz="1100" b="1" dirty="0"/>
              <a:t> (d v s </a:t>
            </a:r>
            <a:r>
              <a:rPr lang="en-US" sz="1100" b="1" dirty="0" err="1"/>
              <a:t>komplexiteten</a:t>
            </a:r>
            <a:r>
              <a:rPr lang="en-US" sz="1100" b="1" dirty="0"/>
              <a:t>, </a:t>
            </a:r>
            <a:r>
              <a:rPr lang="en-US" sz="1100" b="1" dirty="0" err="1"/>
              <a:t>intensiteten</a:t>
            </a:r>
            <a:r>
              <a:rPr lang="en-US" sz="1100" b="1" dirty="0"/>
              <a:t>, </a:t>
            </a:r>
            <a:r>
              <a:rPr lang="en-US" sz="1100" b="1" dirty="0" err="1"/>
              <a:t>labiliteten</a:t>
            </a:r>
            <a:r>
              <a:rPr lang="en-US" sz="1100" b="1" dirty="0"/>
              <a:t> </a:t>
            </a:r>
            <a:r>
              <a:rPr lang="en-US" sz="1100" b="1" dirty="0" err="1"/>
              <a:t>och</a:t>
            </a:r>
            <a:r>
              <a:rPr lang="en-US" sz="1100" b="1" dirty="0"/>
              <a:t> </a:t>
            </a:r>
            <a:r>
              <a:rPr lang="en-US" sz="1100" b="1" dirty="0" err="1"/>
              <a:t>rimligheten</a:t>
            </a:r>
            <a:r>
              <a:rPr lang="en-US" sz="1100" b="1" dirty="0"/>
              <a:t> </a:t>
            </a:r>
            <a:r>
              <a:rPr lang="en-US" sz="1100" b="1" dirty="0" err="1"/>
              <a:t>i</a:t>
            </a:r>
            <a:r>
              <a:rPr lang="en-US" sz="1100" b="1" dirty="0"/>
              <a:t> det </a:t>
            </a:r>
            <a:r>
              <a:rPr lang="en-US" sz="1100" b="1" dirty="0" err="1"/>
              <a:t>känslomässiga</a:t>
            </a:r>
            <a:r>
              <a:rPr lang="en-US" sz="1100" b="1" dirty="0"/>
              <a:t> </a:t>
            </a:r>
            <a:r>
              <a:rPr lang="en-US" sz="1100" b="1" dirty="0" err="1"/>
              <a:t>gensvaret</a:t>
            </a:r>
            <a:r>
              <a:rPr lang="en-US" sz="1100" b="1" dirty="0"/>
              <a:t>)</a:t>
            </a:r>
          </a:p>
          <a:p>
            <a:pPr marL="914400" lvl="1"/>
            <a:r>
              <a:rPr lang="en-US" sz="1100" b="1" dirty="0" err="1"/>
              <a:t>Mellanmänsklig</a:t>
            </a:r>
            <a:r>
              <a:rPr lang="en-US" sz="1100" b="1" dirty="0"/>
              <a:t> </a:t>
            </a:r>
            <a:r>
              <a:rPr lang="en-US" sz="1100" b="1" dirty="0" err="1"/>
              <a:t>funktionsförmåga</a:t>
            </a:r>
            <a:endParaRPr lang="en-US" sz="1100" b="1" dirty="0"/>
          </a:p>
          <a:p>
            <a:pPr marL="914400" lvl="1"/>
            <a:r>
              <a:rPr lang="en-US" sz="1100" b="1" dirty="0" err="1"/>
              <a:t>Impulskontroll</a:t>
            </a:r>
            <a:endParaRPr lang="en-US" sz="1100" b="1" dirty="0"/>
          </a:p>
          <a:p>
            <a:pPr marL="0" indent="0">
              <a:buNone/>
            </a:pPr>
            <a:r>
              <a:rPr lang="en-US" sz="1100" dirty="0"/>
              <a:t>B. Det </a:t>
            </a:r>
            <a:r>
              <a:rPr lang="en-US" sz="1100" dirty="0" err="1"/>
              <a:t>varaktiga</a:t>
            </a:r>
            <a:r>
              <a:rPr lang="en-US" sz="1100" dirty="0"/>
              <a:t> </a:t>
            </a:r>
            <a:r>
              <a:rPr lang="en-US" sz="1100" dirty="0" err="1"/>
              <a:t>mönstret</a:t>
            </a:r>
            <a:r>
              <a:rPr lang="en-US" sz="1100" dirty="0"/>
              <a:t> </a:t>
            </a:r>
            <a:r>
              <a:rPr lang="en-US" sz="1100" dirty="0" err="1"/>
              <a:t>är</a:t>
            </a:r>
            <a:r>
              <a:rPr lang="en-US" sz="1100" dirty="0"/>
              <a:t> </a:t>
            </a:r>
            <a:r>
              <a:rPr lang="en-US" sz="1100" dirty="0" err="1"/>
              <a:t>oflexibelt</a:t>
            </a:r>
            <a:r>
              <a:rPr lang="en-US" sz="1100" dirty="0"/>
              <a:t> </a:t>
            </a:r>
            <a:r>
              <a:rPr lang="en-US" sz="1100" dirty="0" err="1"/>
              <a:t>och</a:t>
            </a:r>
            <a:r>
              <a:rPr lang="en-US" sz="1100" dirty="0"/>
              <a:t> </a:t>
            </a:r>
            <a:r>
              <a:rPr lang="en-US" sz="1100" dirty="0" err="1"/>
              <a:t>framträdande</a:t>
            </a:r>
            <a:r>
              <a:rPr lang="en-US" sz="1100" dirty="0"/>
              <a:t> </a:t>
            </a:r>
            <a:r>
              <a:rPr lang="en-US" sz="1100" dirty="0" err="1"/>
              <a:t>i</a:t>
            </a:r>
            <a:r>
              <a:rPr lang="en-US" sz="1100" dirty="0"/>
              <a:t> </a:t>
            </a:r>
            <a:r>
              <a:rPr lang="en-US" sz="1100" b="1" dirty="0" err="1"/>
              <a:t>många</a:t>
            </a:r>
            <a:r>
              <a:rPr lang="en-US" sz="1100" b="1" dirty="0"/>
              <a:t> </a:t>
            </a:r>
            <a:r>
              <a:rPr lang="en-US" sz="1100" b="1" dirty="0" err="1"/>
              <a:t>olika</a:t>
            </a:r>
            <a:r>
              <a:rPr lang="en-US" sz="1100" b="1" dirty="0"/>
              <a:t> </a:t>
            </a:r>
            <a:r>
              <a:rPr lang="en-US" sz="1100" b="1" dirty="0" err="1"/>
              <a:t>situationer</a:t>
            </a:r>
            <a:r>
              <a:rPr lang="en-US" sz="1100" b="1" dirty="0"/>
              <a:t> </a:t>
            </a:r>
            <a:r>
              <a:rPr lang="en-US" sz="1100" b="1" dirty="0" err="1"/>
              <a:t>och</a:t>
            </a:r>
            <a:r>
              <a:rPr lang="en-US" sz="1100" b="1" dirty="0"/>
              <a:t> </a:t>
            </a:r>
            <a:r>
              <a:rPr lang="en-US" sz="1100" b="1" dirty="0" err="1"/>
              <a:t>sammanhang</a:t>
            </a:r>
            <a:r>
              <a:rPr lang="en-US" sz="1100" dirty="0"/>
              <a:t>.</a:t>
            </a:r>
          </a:p>
          <a:p>
            <a:pPr marL="0" indent="0">
              <a:buNone/>
            </a:pPr>
            <a:r>
              <a:rPr lang="en-US" sz="1100" dirty="0"/>
              <a:t>C. Det </a:t>
            </a:r>
            <a:r>
              <a:rPr lang="en-US" sz="1100" dirty="0" err="1"/>
              <a:t>varaktiga</a:t>
            </a:r>
            <a:r>
              <a:rPr lang="en-US" sz="1100" dirty="0"/>
              <a:t> </a:t>
            </a:r>
            <a:r>
              <a:rPr lang="en-US" sz="1100" dirty="0" err="1"/>
              <a:t>mönstret</a:t>
            </a:r>
            <a:r>
              <a:rPr lang="en-US" sz="1100" dirty="0"/>
              <a:t> </a:t>
            </a:r>
            <a:r>
              <a:rPr lang="en-US" sz="1100" dirty="0" err="1"/>
              <a:t>orsakar</a:t>
            </a:r>
            <a:r>
              <a:rPr lang="en-US" sz="1100" dirty="0"/>
              <a:t> </a:t>
            </a:r>
            <a:r>
              <a:rPr lang="en-US" sz="1100" dirty="0" err="1"/>
              <a:t>kliniskt</a:t>
            </a:r>
            <a:r>
              <a:rPr lang="en-US" sz="1100" dirty="0"/>
              <a:t> </a:t>
            </a:r>
            <a:r>
              <a:rPr lang="en-US" sz="1100" dirty="0" err="1"/>
              <a:t>signifikant</a:t>
            </a:r>
            <a:r>
              <a:rPr lang="en-US" sz="1100" dirty="0"/>
              <a:t> </a:t>
            </a:r>
            <a:r>
              <a:rPr lang="en-US" sz="1100" b="1" dirty="0" err="1"/>
              <a:t>lidande</a:t>
            </a:r>
            <a:r>
              <a:rPr lang="en-US" sz="1100" b="1" dirty="0"/>
              <a:t> </a:t>
            </a:r>
            <a:r>
              <a:rPr lang="en-US" sz="1100" b="1" dirty="0" err="1"/>
              <a:t>eller</a:t>
            </a:r>
            <a:r>
              <a:rPr lang="en-US" sz="1100" b="1" dirty="0"/>
              <a:t> </a:t>
            </a:r>
            <a:r>
              <a:rPr lang="en-US" sz="1100" b="1" dirty="0" err="1"/>
              <a:t>försämrad</a:t>
            </a:r>
            <a:r>
              <a:rPr lang="en-US" sz="1100" b="1" dirty="0"/>
              <a:t> </a:t>
            </a:r>
            <a:r>
              <a:rPr lang="en-US" sz="1100" b="1" dirty="0" err="1"/>
              <a:t>funktion</a:t>
            </a:r>
            <a:r>
              <a:rPr lang="en-US" sz="1100" dirty="0"/>
              <a:t> </a:t>
            </a:r>
            <a:r>
              <a:rPr lang="en-US" sz="1100" dirty="0" err="1"/>
              <a:t>socialt</a:t>
            </a:r>
            <a:r>
              <a:rPr lang="en-US" sz="1100" dirty="0"/>
              <a:t>, </a:t>
            </a:r>
            <a:r>
              <a:rPr lang="en-US" sz="1100" dirty="0" err="1"/>
              <a:t>i</a:t>
            </a:r>
            <a:r>
              <a:rPr lang="en-US" sz="1100" dirty="0"/>
              <a:t> </a:t>
            </a:r>
            <a:r>
              <a:rPr lang="en-US" sz="1100" dirty="0" err="1"/>
              <a:t>arbete</a:t>
            </a:r>
            <a:r>
              <a:rPr lang="en-US" sz="1100" dirty="0"/>
              <a:t> </a:t>
            </a:r>
            <a:r>
              <a:rPr lang="en-US" sz="1100" dirty="0" err="1"/>
              <a:t>eller</a:t>
            </a:r>
            <a:r>
              <a:rPr lang="en-US" sz="1100" dirty="0"/>
              <a:t> </a:t>
            </a:r>
            <a:r>
              <a:rPr lang="en-US" sz="1100" dirty="0" err="1"/>
              <a:t>inom</a:t>
            </a:r>
            <a:r>
              <a:rPr lang="en-US" sz="1100" dirty="0"/>
              <a:t> </a:t>
            </a:r>
            <a:r>
              <a:rPr lang="en-US" sz="1100" dirty="0" err="1"/>
              <a:t>andra</a:t>
            </a:r>
            <a:r>
              <a:rPr lang="en-US" sz="1100" dirty="0"/>
              <a:t> </a:t>
            </a:r>
            <a:r>
              <a:rPr lang="en-US" sz="1100" dirty="0" err="1"/>
              <a:t>viktiga</a:t>
            </a:r>
            <a:r>
              <a:rPr lang="en-US" sz="1100" dirty="0"/>
              <a:t> </a:t>
            </a:r>
            <a:r>
              <a:rPr lang="en-US" sz="1100" dirty="0" err="1"/>
              <a:t>funktionsområden</a:t>
            </a:r>
            <a:r>
              <a:rPr lang="en-US" sz="1100" dirty="0"/>
              <a:t>.</a:t>
            </a:r>
          </a:p>
          <a:p>
            <a:pPr marL="0" indent="0">
              <a:buNone/>
            </a:pPr>
            <a:r>
              <a:rPr lang="en-US" sz="1100" dirty="0"/>
              <a:t>D. </a:t>
            </a:r>
            <a:r>
              <a:rPr lang="en-US" sz="1100" dirty="0" err="1"/>
              <a:t>Mönstret</a:t>
            </a:r>
            <a:r>
              <a:rPr lang="en-US" sz="1100" dirty="0"/>
              <a:t> </a:t>
            </a:r>
            <a:r>
              <a:rPr lang="en-US" sz="1100" dirty="0" err="1"/>
              <a:t>är</a:t>
            </a:r>
            <a:r>
              <a:rPr lang="en-US" sz="1100" dirty="0"/>
              <a:t> </a:t>
            </a:r>
            <a:r>
              <a:rPr lang="en-US" sz="1100" dirty="0" err="1"/>
              <a:t>stabilt</a:t>
            </a:r>
            <a:r>
              <a:rPr lang="en-US" sz="1100" dirty="0"/>
              <a:t> </a:t>
            </a:r>
            <a:r>
              <a:rPr lang="en-US" sz="1100" dirty="0" err="1"/>
              <a:t>och</a:t>
            </a:r>
            <a:r>
              <a:rPr lang="en-US" sz="1100" dirty="0"/>
              <a:t> </a:t>
            </a:r>
            <a:r>
              <a:rPr lang="en-US" sz="1100" dirty="0" err="1"/>
              <a:t>långvarigt</a:t>
            </a:r>
            <a:r>
              <a:rPr lang="en-US" sz="1100" dirty="0"/>
              <a:t> </a:t>
            </a:r>
            <a:r>
              <a:rPr lang="en-US" sz="1100" dirty="0" err="1"/>
              <a:t>och</a:t>
            </a:r>
            <a:r>
              <a:rPr lang="en-US" sz="1100" dirty="0"/>
              <a:t> </a:t>
            </a:r>
            <a:r>
              <a:rPr lang="en-US" sz="1100" dirty="0" err="1"/>
              <a:t>kan</a:t>
            </a:r>
            <a:r>
              <a:rPr lang="en-US" sz="1100" dirty="0"/>
              <a:t> </a:t>
            </a:r>
            <a:r>
              <a:rPr lang="en-US" sz="1100" dirty="0" err="1"/>
              <a:t>spåras</a:t>
            </a:r>
            <a:r>
              <a:rPr lang="en-US" sz="1100" dirty="0"/>
              <a:t> </a:t>
            </a:r>
            <a:r>
              <a:rPr lang="en-US" sz="1100" dirty="0" err="1"/>
              <a:t>tillbaka</a:t>
            </a:r>
            <a:r>
              <a:rPr lang="en-US" sz="1100" dirty="0"/>
              <a:t> </a:t>
            </a:r>
            <a:r>
              <a:rPr lang="en-US" sz="1100" dirty="0" err="1"/>
              <a:t>åtminstone</a:t>
            </a:r>
            <a:r>
              <a:rPr lang="en-US" sz="1100" dirty="0"/>
              <a:t> till </a:t>
            </a:r>
            <a:r>
              <a:rPr lang="en-US" sz="1100" b="1" dirty="0" err="1"/>
              <a:t>adolescensen</a:t>
            </a:r>
            <a:r>
              <a:rPr lang="en-US" sz="1100" b="1" dirty="0"/>
              <a:t> </a:t>
            </a:r>
            <a:r>
              <a:rPr lang="en-US" sz="1100" b="1" dirty="0" err="1"/>
              <a:t>eller</a:t>
            </a:r>
            <a:r>
              <a:rPr lang="en-US" sz="1100" b="1" dirty="0"/>
              <a:t> </a:t>
            </a:r>
            <a:r>
              <a:rPr lang="en-US" sz="1100" b="1" dirty="0" err="1"/>
              <a:t>tidig</a:t>
            </a:r>
            <a:r>
              <a:rPr lang="en-US" sz="1100" b="1" dirty="0"/>
              <a:t> </a:t>
            </a:r>
            <a:r>
              <a:rPr lang="en-US" sz="1100" b="1" dirty="0" err="1"/>
              <a:t>vuxenålder</a:t>
            </a:r>
            <a:r>
              <a:rPr lang="en-US" sz="1100" dirty="0"/>
              <a:t>.</a:t>
            </a:r>
          </a:p>
          <a:p>
            <a:pPr marL="0" indent="0">
              <a:buNone/>
            </a:pPr>
            <a:r>
              <a:rPr lang="en-US" sz="1100" dirty="0"/>
              <a:t>E. Det </a:t>
            </a:r>
            <a:r>
              <a:rPr lang="en-US" sz="1100" dirty="0" err="1"/>
              <a:t>varaktiga</a:t>
            </a:r>
            <a:r>
              <a:rPr lang="en-US" sz="1100" dirty="0"/>
              <a:t> </a:t>
            </a:r>
            <a:r>
              <a:rPr lang="en-US" sz="1100" dirty="0" err="1"/>
              <a:t>mönstret</a:t>
            </a:r>
            <a:r>
              <a:rPr lang="en-US" sz="1100" dirty="0"/>
              <a:t> </a:t>
            </a:r>
            <a:r>
              <a:rPr lang="en-US" sz="1100" dirty="0" err="1"/>
              <a:t>förklaras</a:t>
            </a:r>
            <a:r>
              <a:rPr lang="en-US" sz="1100" dirty="0"/>
              <a:t> </a:t>
            </a:r>
            <a:r>
              <a:rPr lang="en-US" sz="1100" dirty="0" err="1"/>
              <a:t>inte</a:t>
            </a:r>
            <a:r>
              <a:rPr lang="en-US" sz="1100" dirty="0"/>
              <a:t> </a:t>
            </a:r>
            <a:r>
              <a:rPr lang="en-US" sz="1100" dirty="0" err="1"/>
              <a:t>bättre</a:t>
            </a:r>
            <a:r>
              <a:rPr lang="en-US" sz="1100" dirty="0"/>
              <a:t> </a:t>
            </a:r>
            <a:r>
              <a:rPr lang="en-US" sz="1100" dirty="0" err="1"/>
              <a:t>som</a:t>
            </a:r>
            <a:r>
              <a:rPr lang="en-US" sz="1100" dirty="0"/>
              <a:t> </a:t>
            </a:r>
            <a:r>
              <a:rPr lang="en-US" sz="1100" dirty="0" err="1"/>
              <a:t>ett</a:t>
            </a:r>
            <a:r>
              <a:rPr lang="en-US" sz="1100" dirty="0"/>
              <a:t> </a:t>
            </a:r>
            <a:r>
              <a:rPr lang="en-US" sz="1100" dirty="0" err="1"/>
              <a:t>uttryck</a:t>
            </a:r>
            <a:r>
              <a:rPr lang="en-US" sz="1100" dirty="0"/>
              <a:t> för </a:t>
            </a:r>
            <a:r>
              <a:rPr lang="en-US" sz="1100" dirty="0" err="1"/>
              <a:t>eller</a:t>
            </a:r>
            <a:r>
              <a:rPr lang="en-US" sz="1100" dirty="0"/>
              <a:t> </a:t>
            </a:r>
            <a:r>
              <a:rPr lang="en-US" sz="1100" dirty="0" err="1"/>
              <a:t>en</a:t>
            </a:r>
            <a:r>
              <a:rPr lang="en-US" sz="1100" dirty="0"/>
              <a:t> </a:t>
            </a:r>
            <a:r>
              <a:rPr lang="en-US" sz="1100" dirty="0" err="1"/>
              <a:t>följd</a:t>
            </a:r>
            <a:r>
              <a:rPr lang="en-US" sz="1100" dirty="0"/>
              <a:t> av </a:t>
            </a:r>
            <a:r>
              <a:rPr lang="en-US" sz="1100" b="1" dirty="0" err="1"/>
              <a:t>någon</a:t>
            </a:r>
            <a:r>
              <a:rPr lang="en-US" sz="1100" b="1" dirty="0"/>
              <a:t> </a:t>
            </a:r>
            <a:r>
              <a:rPr lang="en-US" sz="1100" b="1" dirty="0" err="1"/>
              <a:t>annan</a:t>
            </a:r>
            <a:r>
              <a:rPr lang="en-US" sz="1100" b="1" dirty="0"/>
              <a:t> form av </a:t>
            </a:r>
            <a:r>
              <a:rPr lang="en-US" sz="1100" b="1" dirty="0" err="1"/>
              <a:t>psykisk</a:t>
            </a:r>
            <a:r>
              <a:rPr lang="en-US" sz="1100" b="1" dirty="0"/>
              <a:t> </a:t>
            </a:r>
            <a:r>
              <a:rPr lang="en-US" sz="1100" b="1" dirty="0" err="1"/>
              <a:t>ohälsa</a:t>
            </a:r>
            <a:r>
              <a:rPr lang="en-US" sz="1100" dirty="0"/>
              <a:t>.</a:t>
            </a:r>
          </a:p>
          <a:p>
            <a:pPr marL="0" indent="0">
              <a:buNone/>
            </a:pPr>
            <a:r>
              <a:rPr lang="en-US" sz="1100" dirty="0"/>
              <a:t>F. Det </a:t>
            </a:r>
            <a:r>
              <a:rPr lang="en-US" sz="1100" dirty="0" err="1"/>
              <a:t>varaktiga</a:t>
            </a:r>
            <a:r>
              <a:rPr lang="en-US" sz="1100" dirty="0"/>
              <a:t> </a:t>
            </a:r>
            <a:r>
              <a:rPr lang="en-US" sz="1100" dirty="0" err="1"/>
              <a:t>mönstret</a:t>
            </a:r>
            <a:r>
              <a:rPr lang="en-US" sz="1100" dirty="0"/>
              <a:t> </a:t>
            </a:r>
            <a:r>
              <a:rPr lang="en-US" sz="1100" dirty="0" err="1"/>
              <a:t>kan</a:t>
            </a:r>
            <a:r>
              <a:rPr lang="en-US" sz="1100" dirty="0"/>
              <a:t> </a:t>
            </a:r>
            <a:r>
              <a:rPr lang="en-US" sz="1100" dirty="0" err="1"/>
              <a:t>inte</a:t>
            </a:r>
            <a:r>
              <a:rPr lang="en-US" sz="1100" dirty="0"/>
              <a:t> </a:t>
            </a:r>
            <a:r>
              <a:rPr lang="en-US" sz="1100" dirty="0" err="1"/>
              <a:t>tillskrivas</a:t>
            </a:r>
            <a:r>
              <a:rPr lang="en-US" sz="1100" dirty="0"/>
              <a:t> </a:t>
            </a:r>
            <a:r>
              <a:rPr lang="en-US" sz="1100" dirty="0" err="1"/>
              <a:t>fysiologiska</a:t>
            </a:r>
            <a:r>
              <a:rPr lang="en-US" sz="1100" dirty="0"/>
              <a:t> </a:t>
            </a:r>
            <a:r>
              <a:rPr lang="en-US" sz="1100" dirty="0" err="1"/>
              <a:t>effekter</a:t>
            </a:r>
            <a:r>
              <a:rPr lang="en-US" sz="1100" dirty="0"/>
              <a:t> av </a:t>
            </a:r>
            <a:r>
              <a:rPr lang="en-US" sz="1100" dirty="0" err="1"/>
              <a:t>någon</a:t>
            </a:r>
            <a:r>
              <a:rPr lang="en-US" sz="1100" dirty="0"/>
              <a:t> </a:t>
            </a:r>
            <a:r>
              <a:rPr lang="en-US" sz="1100" b="1" dirty="0" err="1"/>
              <a:t>substans</a:t>
            </a:r>
            <a:r>
              <a:rPr lang="en-US" sz="1100" dirty="0"/>
              <a:t> (t ex </a:t>
            </a:r>
            <a:r>
              <a:rPr lang="en-US" sz="1100" dirty="0" err="1"/>
              <a:t>drog</a:t>
            </a:r>
            <a:r>
              <a:rPr lang="en-US" sz="1100" dirty="0"/>
              <a:t>, </a:t>
            </a:r>
            <a:r>
              <a:rPr lang="en-US" sz="1100" dirty="0" err="1"/>
              <a:t>läkemedel</a:t>
            </a:r>
            <a:r>
              <a:rPr lang="en-US" sz="1100" dirty="0"/>
              <a:t>) </a:t>
            </a:r>
            <a:r>
              <a:rPr lang="en-US" sz="1100" dirty="0" err="1"/>
              <a:t>eller</a:t>
            </a:r>
            <a:r>
              <a:rPr lang="en-US" sz="1100" dirty="0"/>
              <a:t> </a:t>
            </a:r>
            <a:r>
              <a:rPr lang="en-US" sz="1100" dirty="0" err="1"/>
              <a:t>något</a:t>
            </a:r>
            <a:r>
              <a:rPr lang="en-US" sz="1100" dirty="0"/>
              <a:t> </a:t>
            </a:r>
            <a:r>
              <a:rPr lang="en-US" sz="1100" dirty="0" err="1"/>
              <a:t>annat</a:t>
            </a:r>
            <a:r>
              <a:rPr lang="en-US" sz="1100" dirty="0"/>
              <a:t> </a:t>
            </a:r>
            <a:r>
              <a:rPr lang="en-US" sz="1100" dirty="0" err="1"/>
              <a:t>medicinskt</a:t>
            </a:r>
            <a:r>
              <a:rPr lang="en-US" sz="1100" dirty="0"/>
              <a:t> (t ex </a:t>
            </a:r>
            <a:r>
              <a:rPr lang="en-US" sz="1100" dirty="0" err="1"/>
              <a:t>skalltrauma</a:t>
            </a:r>
            <a:r>
              <a:rPr lang="en-US" sz="1100" dirty="0"/>
              <a:t>).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6A7D700-0545-8A34-377C-AE6A2231DB0F}"/>
              </a:ext>
            </a:extLst>
          </p:cNvPr>
          <p:cNvSpPr txBox="1"/>
          <p:nvPr/>
        </p:nvSpPr>
        <p:spPr>
          <a:xfrm>
            <a:off x="6189154" y="2110954"/>
            <a:ext cx="5164645" cy="37304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i="0" dirty="0" err="1">
                <a:effectLst/>
              </a:rPr>
              <a:t>Grunddefiniton</a:t>
            </a:r>
            <a:r>
              <a:rPr lang="en-US" sz="1600" b="1" i="0" dirty="0">
                <a:effectLst/>
              </a:rPr>
              <a:t> </a:t>
            </a:r>
            <a:r>
              <a:rPr lang="en-US" sz="1600" b="1" i="0" dirty="0" err="1">
                <a:effectLst/>
              </a:rPr>
              <a:t>enligt</a:t>
            </a:r>
            <a:r>
              <a:rPr lang="en-US" sz="1600" b="1" i="0" dirty="0">
                <a:effectLst/>
              </a:rPr>
              <a:t> ICD-11: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900" b="0" i="0" dirty="0">
              <a:effectLst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An enduring disturbance characterized by problems in </a:t>
            </a:r>
            <a:r>
              <a:rPr lang="en-US" sz="900" b="1" i="0" dirty="0">
                <a:effectLst/>
              </a:rPr>
              <a:t>functioning</a:t>
            </a:r>
            <a:r>
              <a:rPr lang="en-US" sz="900" b="0" i="0" dirty="0">
                <a:effectLst/>
              </a:rPr>
              <a:t> of aspects of the self (e.g., identity, self-worth, accuracy of self-view, self-direction), and/or interpersonal dysfunction (e.g., ability to develop and maintain close and mutually satisfying relationships, ability to understand others’ perspectives and to manage conflict in relationships).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The disturbance has persisted over </a:t>
            </a:r>
            <a:r>
              <a:rPr lang="en-US" sz="900" b="1" i="0" dirty="0">
                <a:effectLst/>
              </a:rPr>
              <a:t>an extended period of time </a:t>
            </a:r>
            <a:r>
              <a:rPr lang="en-US" sz="900" b="0" i="0" dirty="0">
                <a:effectLst/>
              </a:rPr>
              <a:t>(e.g., lasting 2 years or more).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The disturbance is manifest </a:t>
            </a:r>
            <a:r>
              <a:rPr lang="en-US" sz="900" b="1" i="0" dirty="0">
                <a:effectLst/>
              </a:rPr>
              <a:t>in patterns of cognition, emotional experience, emotional expression, and </a:t>
            </a:r>
            <a:r>
              <a:rPr lang="en-US" sz="900" b="1" i="0" dirty="0" err="1">
                <a:effectLst/>
              </a:rPr>
              <a:t>behaviour</a:t>
            </a:r>
            <a:r>
              <a:rPr lang="en-US" sz="900" b="0" i="0" dirty="0">
                <a:effectLst/>
              </a:rPr>
              <a:t> that are maladaptive (e.g., inflexible or poorly regulated).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The disturbance is manifest across a </a:t>
            </a:r>
            <a:r>
              <a:rPr lang="en-US" sz="900" b="1" i="0" dirty="0">
                <a:effectLst/>
              </a:rPr>
              <a:t>range of personal and social situations </a:t>
            </a:r>
            <a:r>
              <a:rPr lang="en-US" sz="900" b="0" i="0" dirty="0">
                <a:effectLst/>
              </a:rPr>
              <a:t>(i.e., is not limited to specific relationships or social roles), though it may be consistently evoked by particular types of circumstances and not others.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The symptoms are not due to the direct effects of a </a:t>
            </a:r>
            <a:r>
              <a:rPr lang="en-US" sz="900" b="1" i="0" dirty="0">
                <a:effectLst/>
              </a:rPr>
              <a:t>medication or substance</a:t>
            </a:r>
            <a:r>
              <a:rPr lang="en-US" sz="900" b="0" i="0" dirty="0">
                <a:effectLst/>
              </a:rPr>
              <a:t>, including withdrawal effects, and are not better accounted for by another mental disorder, a Disease of the Nervous System, or another medical condition.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The disturbance is associated with </a:t>
            </a:r>
            <a:r>
              <a:rPr lang="en-US" sz="900" b="1" i="0" dirty="0">
                <a:effectLst/>
              </a:rPr>
              <a:t>substantial distress or significant impairment </a:t>
            </a:r>
            <a:r>
              <a:rPr lang="en-US" sz="900" b="0" i="0" dirty="0">
                <a:effectLst/>
              </a:rPr>
              <a:t>in personal, family, social, educational, occupational or other important areas of functioning.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900" b="0" i="0" dirty="0">
                <a:effectLst/>
              </a:rPr>
              <a:t>Personality Disorder should not be diagnosed if the patterns of </a:t>
            </a:r>
            <a:r>
              <a:rPr lang="en-US" sz="900" b="0" i="0" dirty="0" err="1">
                <a:effectLst/>
              </a:rPr>
              <a:t>behaviour</a:t>
            </a:r>
            <a:r>
              <a:rPr lang="en-US" sz="900" b="0" i="0" dirty="0">
                <a:effectLst/>
              </a:rPr>
              <a:t> characterizing the personality disturbance are </a:t>
            </a:r>
            <a:r>
              <a:rPr lang="en-US" sz="900" b="1" i="0" dirty="0">
                <a:effectLst/>
              </a:rPr>
              <a:t>developmentally appropriate </a:t>
            </a:r>
            <a:r>
              <a:rPr lang="en-US" sz="900" b="0" i="0" dirty="0">
                <a:effectLst/>
              </a:rPr>
              <a:t>(e.g., problems related to establishing an independent self-identity during adolescence) or can be explained primarily </a:t>
            </a:r>
            <a:r>
              <a:rPr lang="en-US" sz="900" b="1" i="0" dirty="0">
                <a:effectLst/>
              </a:rPr>
              <a:t>by social or cultural factors</a:t>
            </a:r>
            <a:r>
              <a:rPr lang="en-US" sz="900" b="0" i="0" dirty="0">
                <a:effectLst/>
              </a:rPr>
              <a:t>, including socio-political conflict.</a:t>
            </a:r>
          </a:p>
        </p:txBody>
      </p: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BE0E7CD1-DBEC-5E62-FE42-312DFAF656D3}"/>
              </a:ext>
            </a:extLst>
          </p:cNvPr>
          <p:cNvCxnSpPr>
            <a:cxnSpLocks/>
            <a:stCxn id="33" idx="6"/>
            <a:endCxn id="30" idx="2"/>
          </p:cNvCxnSpPr>
          <p:nvPr/>
        </p:nvCxnSpPr>
        <p:spPr>
          <a:xfrm>
            <a:off x="5506948" y="2615669"/>
            <a:ext cx="4197851" cy="58831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sp>
        <p:nvSpPr>
          <p:cNvPr id="23" name="Ellips 22">
            <a:extLst>
              <a:ext uri="{FF2B5EF4-FFF2-40B4-BE49-F238E27FC236}">
                <a16:creationId xmlns:a16="http://schemas.microsoft.com/office/drawing/2014/main" id="{CA94E6AA-D3C8-E036-B2EC-569371380251}"/>
              </a:ext>
            </a:extLst>
          </p:cNvPr>
          <p:cNvSpPr/>
          <p:nvPr/>
        </p:nvSpPr>
        <p:spPr>
          <a:xfrm>
            <a:off x="838199" y="5221536"/>
            <a:ext cx="2593370" cy="357332"/>
          </a:xfrm>
          <a:prstGeom prst="ellipse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4AE50D6A-EF48-9F66-B0F5-E9342DD25E0B}"/>
              </a:ext>
            </a:extLst>
          </p:cNvPr>
          <p:cNvCxnSpPr>
            <a:cxnSpLocks/>
            <a:stCxn id="23" idx="6"/>
            <a:endCxn id="28" idx="2"/>
          </p:cNvCxnSpPr>
          <p:nvPr/>
        </p:nvCxnSpPr>
        <p:spPr>
          <a:xfrm flipV="1">
            <a:off x="3431569" y="3302198"/>
            <a:ext cx="5037334" cy="2098004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sp>
        <p:nvSpPr>
          <p:cNvPr id="28" name="Ellips 27">
            <a:extLst>
              <a:ext uri="{FF2B5EF4-FFF2-40B4-BE49-F238E27FC236}">
                <a16:creationId xmlns:a16="http://schemas.microsoft.com/office/drawing/2014/main" id="{8B119848-9BA8-4702-E026-A726B0710143}"/>
              </a:ext>
            </a:extLst>
          </p:cNvPr>
          <p:cNvSpPr/>
          <p:nvPr/>
        </p:nvSpPr>
        <p:spPr>
          <a:xfrm>
            <a:off x="8468903" y="3106255"/>
            <a:ext cx="2319857" cy="391885"/>
          </a:xfrm>
          <a:prstGeom prst="ellipse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2F847CD1-B3A6-A1C9-E039-0BFAC98D59E1}"/>
              </a:ext>
            </a:extLst>
          </p:cNvPr>
          <p:cNvSpPr/>
          <p:nvPr/>
        </p:nvSpPr>
        <p:spPr>
          <a:xfrm>
            <a:off x="9704799" y="2478557"/>
            <a:ext cx="805664" cy="391885"/>
          </a:xfrm>
          <a:prstGeom prst="ellipse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3" name="Ellips 32">
            <a:extLst>
              <a:ext uri="{FF2B5EF4-FFF2-40B4-BE49-F238E27FC236}">
                <a16:creationId xmlns:a16="http://schemas.microsoft.com/office/drawing/2014/main" id="{0B741B3E-5CDE-2EB4-CDDA-2C86E9D79C89}"/>
              </a:ext>
            </a:extLst>
          </p:cNvPr>
          <p:cNvSpPr/>
          <p:nvPr/>
        </p:nvSpPr>
        <p:spPr>
          <a:xfrm>
            <a:off x="4920018" y="2485521"/>
            <a:ext cx="586930" cy="260296"/>
          </a:xfrm>
          <a:prstGeom prst="ellipse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330C7BFE-76C5-530C-6EF8-9D305604CAC5}"/>
              </a:ext>
            </a:extLst>
          </p:cNvPr>
          <p:cNvSpPr/>
          <p:nvPr/>
        </p:nvSpPr>
        <p:spPr>
          <a:xfrm>
            <a:off x="6441897" y="5095982"/>
            <a:ext cx="4808305" cy="745432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99047787-4DDF-EA46-B8ED-3F77193FB0F4}"/>
              </a:ext>
            </a:extLst>
          </p:cNvPr>
          <p:cNvSpPr/>
          <p:nvPr/>
        </p:nvSpPr>
        <p:spPr>
          <a:xfrm>
            <a:off x="838199" y="5523507"/>
            <a:ext cx="5037334" cy="444098"/>
          </a:xfrm>
          <a:prstGeom prst="round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C349B71E-EE62-F814-454D-52C75FD14B0C}"/>
              </a:ext>
            </a:extLst>
          </p:cNvPr>
          <p:cNvCxnSpPr>
            <a:cxnSpLocks/>
            <a:stCxn id="11" idx="3"/>
            <a:endCxn id="10" idx="1"/>
          </p:cNvCxnSpPr>
          <p:nvPr/>
        </p:nvCxnSpPr>
        <p:spPr>
          <a:xfrm flipV="1">
            <a:off x="5875533" y="5468698"/>
            <a:ext cx="566364" cy="276858"/>
          </a:xfrm>
          <a:prstGeom prst="straightConnector1">
            <a:avLst/>
          </a:prstGeom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</p:cxn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6196DAB-CA6E-9BD0-0724-9BA2A902A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204628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8" grpId="0" animBg="1"/>
      <p:bldP spid="30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95C412C9-4694-B660-52A0-D4FBDAC40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851" y="1463040"/>
            <a:ext cx="7863840" cy="3931920"/>
          </a:xfrm>
          <a:prstGeom prst="rect">
            <a:avLst/>
          </a:prstGeom>
          <a:noFill/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2881D56F-1531-775F-6021-2227F5EB0643}"/>
              </a:ext>
            </a:extLst>
          </p:cNvPr>
          <p:cNvSpPr txBox="1"/>
          <p:nvPr/>
        </p:nvSpPr>
        <p:spPr>
          <a:xfrm>
            <a:off x="7021287" y="5564699"/>
            <a:ext cx="46046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>
                <a:effectLst/>
              </a:rPr>
              <a:t>Källa: Mulder, R. (2025). </a:t>
            </a:r>
            <a:r>
              <a:rPr lang="en-US" sz="1050" i="1" dirty="0"/>
              <a:t>Brit</a:t>
            </a:r>
            <a:r>
              <a:rPr lang="en-US" sz="1050" i="1" dirty="0">
                <a:effectLst/>
              </a:rPr>
              <a:t> Med J, doi:10.1192/bjp.2024.169 </a:t>
            </a:r>
            <a:endParaRPr lang="en-US" sz="1050" dirty="0">
              <a:effectLst/>
            </a:endParaRPr>
          </a:p>
        </p:txBody>
      </p:sp>
      <p:sp>
        <p:nvSpPr>
          <p:cNvPr id="4" name="Rektangel: rundade hörn 3">
            <a:extLst>
              <a:ext uri="{FF2B5EF4-FFF2-40B4-BE49-F238E27FC236}">
                <a16:creationId xmlns:a16="http://schemas.microsoft.com/office/drawing/2014/main" id="{66ACEABD-25DE-4A8F-6C50-C9FF34947A8F}"/>
              </a:ext>
            </a:extLst>
          </p:cNvPr>
          <p:cNvSpPr/>
          <p:nvPr/>
        </p:nvSpPr>
        <p:spPr>
          <a:xfrm>
            <a:off x="870859" y="2032668"/>
            <a:ext cx="10337980" cy="922106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/>
              <a:t>Identitet</a:t>
            </a:r>
          </a:p>
        </p:txBody>
      </p:sp>
      <p:sp>
        <p:nvSpPr>
          <p:cNvPr id="5" name="Rektangel: rundade hörn 4">
            <a:extLst>
              <a:ext uri="{FF2B5EF4-FFF2-40B4-BE49-F238E27FC236}">
                <a16:creationId xmlns:a16="http://schemas.microsoft.com/office/drawing/2014/main" id="{2689A67B-A90C-A3B8-50DF-AC9C2CE48ECE}"/>
              </a:ext>
            </a:extLst>
          </p:cNvPr>
          <p:cNvSpPr/>
          <p:nvPr/>
        </p:nvSpPr>
        <p:spPr>
          <a:xfrm>
            <a:off x="870859" y="2952193"/>
            <a:ext cx="10337980" cy="922106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/>
              <a:t>Interpersonell funktion</a:t>
            </a:r>
          </a:p>
        </p:txBody>
      </p:sp>
      <p:sp>
        <p:nvSpPr>
          <p:cNvPr id="6" name="Rektangel: rundade hörn 5">
            <a:extLst>
              <a:ext uri="{FF2B5EF4-FFF2-40B4-BE49-F238E27FC236}">
                <a16:creationId xmlns:a16="http://schemas.microsoft.com/office/drawing/2014/main" id="{603074B7-E8B7-B4AD-06BE-0BA4BFDCD5E5}"/>
              </a:ext>
            </a:extLst>
          </p:cNvPr>
          <p:cNvSpPr/>
          <p:nvPr/>
        </p:nvSpPr>
        <p:spPr>
          <a:xfrm>
            <a:off x="870859" y="3874299"/>
            <a:ext cx="10337980" cy="922106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/>
              <a:t>Personlighetsrelaterade</a:t>
            </a:r>
          </a:p>
          <a:p>
            <a:r>
              <a:rPr lang="sv-SE" sz="1200" b="1" dirty="0"/>
              <a:t>symtom</a:t>
            </a:r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3C4DC51A-B892-69AA-A24F-2719167A9D9C}"/>
              </a:ext>
            </a:extLst>
          </p:cNvPr>
          <p:cNvSpPr/>
          <p:nvPr/>
        </p:nvSpPr>
        <p:spPr>
          <a:xfrm>
            <a:off x="870859" y="4793824"/>
            <a:ext cx="10337980" cy="238898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b="1" dirty="0"/>
              <a:t>Funktionsnedsättning</a:t>
            </a:r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806FC540-18E2-32FA-BCA2-ED84AF98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59538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DD417-AD45-D02E-D761-B7D964744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A7060628-48F9-AD00-4CF8-02F13A801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161556"/>
            <a:ext cx="8642350" cy="1047750"/>
          </a:xfrm>
        </p:spPr>
        <p:txBody>
          <a:bodyPr anchor="b">
            <a:normAutofit/>
          </a:bodyPr>
          <a:lstStyle/>
          <a:p>
            <a:r>
              <a:rPr lang="sv-SE" dirty="0" err="1"/>
              <a:t>Severe</a:t>
            </a:r>
            <a:r>
              <a:rPr lang="sv-SE" dirty="0"/>
              <a:t> </a:t>
            </a:r>
            <a:r>
              <a:rPr lang="sv-SE" dirty="0" err="1"/>
              <a:t>Personality</a:t>
            </a:r>
            <a:r>
              <a:rPr lang="sv-SE" dirty="0"/>
              <a:t> Disorder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91D139D1-54C5-A1C3-01D9-1D97103C92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456538"/>
              </p:ext>
            </p:extLst>
          </p:nvPr>
        </p:nvGraphicFramePr>
        <p:xfrm>
          <a:off x="1100667" y="1695926"/>
          <a:ext cx="8815493" cy="423134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3258663">
                  <a:extLst>
                    <a:ext uri="{9D8B030D-6E8A-4147-A177-3AD203B41FA5}">
                      <a16:colId xmlns:a16="http://schemas.microsoft.com/office/drawing/2014/main" val="3035874469"/>
                    </a:ext>
                  </a:extLst>
                </a:gridCol>
                <a:gridCol w="5556830">
                  <a:extLst>
                    <a:ext uri="{9D8B030D-6E8A-4147-A177-3AD203B41FA5}">
                      <a16:colId xmlns:a16="http://schemas.microsoft.com/office/drawing/2014/main" val="2646576723"/>
                    </a:ext>
                  </a:extLst>
                </a:gridCol>
              </a:tblGrid>
              <a:tr h="3040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Domain</a:t>
                      </a:r>
                      <a:endParaRPr lang="sv-SE" sz="1200"/>
                    </a:p>
                  </a:txBody>
                  <a:tcPr marL="46410" marR="46410" marT="23205" marB="232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Main points</a:t>
                      </a:r>
                      <a:endParaRPr lang="sv-SE" sz="1200"/>
                    </a:p>
                  </a:txBody>
                  <a:tcPr marL="46410" marR="46410" marT="23205" marB="23205" anchor="ctr"/>
                </a:tc>
                <a:extLst>
                  <a:ext uri="{0D108BD9-81ED-4DB2-BD59-A6C34878D82A}">
                    <a16:rowId xmlns:a16="http://schemas.microsoft.com/office/drawing/2014/main" val="3445480663"/>
                  </a:ext>
                </a:extLst>
              </a:tr>
              <a:tr h="9041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 err="1"/>
                        <a:t>Disturbance</a:t>
                      </a:r>
                      <a:r>
                        <a:rPr lang="sv-SE" sz="1200" b="1" dirty="0"/>
                        <a:t> </a:t>
                      </a:r>
                      <a:r>
                        <a:rPr lang="sv-SE" sz="1200" b="1" dirty="0" err="1"/>
                        <a:t>of</a:t>
                      </a:r>
                      <a:r>
                        <a:rPr lang="sv-SE" sz="1200" b="1" dirty="0"/>
                        <a:t> the </a:t>
                      </a:r>
                      <a:r>
                        <a:rPr lang="sv-SE" sz="1200" b="1" dirty="0" err="1"/>
                        <a:t>self</a:t>
                      </a:r>
                      <a:endParaRPr lang="sv-SE" sz="1200" dirty="0"/>
                    </a:p>
                  </a:txBody>
                  <a:tcPr marL="46410" marR="46410" marT="23205" marB="232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Extremely unstable and/or contradictory self-view.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Severe impairment in regulation of self-esteem.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Inability to set or pursue realistic goals.</a:t>
                      </a:r>
                    </a:p>
                  </a:txBody>
                  <a:tcPr marL="46410" marR="46410" marT="23205" marB="23205" anchor="ctr"/>
                </a:tc>
                <a:extLst>
                  <a:ext uri="{0D108BD9-81ED-4DB2-BD59-A6C34878D82A}">
                    <a16:rowId xmlns:a16="http://schemas.microsoft.com/office/drawing/2014/main" val="1148802972"/>
                  </a:ext>
                </a:extLst>
              </a:tr>
              <a:tr h="9041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Interpersonal dysfunction</a:t>
                      </a:r>
                      <a:endParaRPr lang="sv-SE" sz="1200"/>
                    </a:p>
                  </a:txBody>
                  <a:tcPr marL="46410" marR="46410" marT="23205" marB="232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Often isolated. Relationships lack mutuality and are shallow or highly conflictual, often involving violence. Family relationships are absent or marked by severe and persistent conflict.</a:t>
                      </a:r>
                    </a:p>
                  </a:txBody>
                  <a:tcPr marL="46410" marR="46410" marT="23205" marB="23205" anchor="ctr"/>
                </a:tc>
                <a:extLst>
                  <a:ext uri="{0D108BD9-81ED-4DB2-BD59-A6C34878D82A}">
                    <a16:rowId xmlns:a16="http://schemas.microsoft.com/office/drawing/2014/main" val="2169419989"/>
                  </a:ext>
                </a:extLst>
              </a:tr>
              <a:tr h="9186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dirty="0"/>
                        <a:t>Emotional, cognitive and behavioral manifestations</a:t>
                      </a:r>
                      <a:endParaRPr lang="en-US" sz="1200" dirty="0"/>
                    </a:p>
                  </a:txBody>
                  <a:tcPr marL="46410" marR="46410" marT="23205" marB="232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Extreme difficulty recognizing or tolerating unwanted emotions.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Severe impulse and behavior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dysregulation</a:t>
                      </a:r>
                      <a:r>
                        <a:rPr lang="en-US" sz="1200" dirty="0"/>
                        <a:t>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Under stress, extreme distortions in appraisal with frequent dissociative states or psychotic-like experiences.</a:t>
                      </a:r>
                    </a:p>
                  </a:txBody>
                  <a:tcPr marL="46410" marR="46410" marT="23205" marB="23205" anchor="ctr"/>
                </a:tc>
                <a:extLst>
                  <a:ext uri="{0D108BD9-81ED-4DB2-BD59-A6C34878D82A}">
                    <a16:rowId xmlns:a16="http://schemas.microsoft.com/office/drawing/2014/main" val="2167227526"/>
                  </a:ext>
                </a:extLst>
              </a:tr>
              <a:tr h="9186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 err="1"/>
                        <a:t>Impairment</a:t>
                      </a:r>
                      <a:r>
                        <a:rPr lang="sv-SE" sz="1200" b="1" dirty="0"/>
                        <a:t> and distress</a:t>
                      </a:r>
                      <a:endParaRPr lang="sv-SE" sz="1200" dirty="0"/>
                    </a:p>
                  </a:txBody>
                  <a:tcPr marL="46410" marR="46410" marT="23205" marB="2320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Inability or unwillingness</a:t>
                      </a:r>
                      <a:r>
                        <a:rPr lang="en-US" sz="1200" dirty="0"/>
                        <a:t> to sustain regular employment due to poor performance, interpersonal difficulties, or inappropriate behavior.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Severe and pervasive distress across domains.</a:t>
                      </a:r>
                    </a:p>
                  </a:txBody>
                  <a:tcPr marL="46410" marR="46410" marT="23205" marB="23205" anchor="ctr"/>
                </a:tc>
                <a:extLst>
                  <a:ext uri="{0D108BD9-81ED-4DB2-BD59-A6C34878D82A}">
                    <a16:rowId xmlns:a16="http://schemas.microsoft.com/office/drawing/2014/main" val="2223381367"/>
                  </a:ext>
                </a:extLst>
              </a:tr>
            </a:tbl>
          </a:graphicData>
        </a:graphic>
      </p:graphicFrame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81470D5-BFB6-1556-5213-C179D0D187C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314574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0A4C0-5071-5BB5-DB60-8BEB62398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888CCCF-DAE4-4CD0-67E7-75516490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7" y="425716"/>
            <a:ext cx="8642350" cy="1047750"/>
          </a:xfrm>
        </p:spPr>
        <p:txBody>
          <a:bodyPr/>
          <a:lstStyle/>
          <a:p>
            <a:r>
              <a:rPr lang="en-US" dirty="0"/>
              <a:t>Moderate Personality Disorder</a:t>
            </a:r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1501A5D2-46CF-1DF5-D426-554E6D667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307428"/>
              </p:ext>
            </p:extLst>
          </p:nvPr>
        </p:nvGraphicFramePr>
        <p:xfrm>
          <a:off x="1100667" y="1958175"/>
          <a:ext cx="8941830" cy="4153848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3298755">
                  <a:extLst>
                    <a:ext uri="{9D8B030D-6E8A-4147-A177-3AD203B41FA5}">
                      <a16:colId xmlns:a16="http://schemas.microsoft.com/office/drawing/2014/main" val="4076139332"/>
                    </a:ext>
                  </a:extLst>
                </a:gridCol>
                <a:gridCol w="5643075">
                  <a:extLst>
                    <a:ext uri="{9D8B030D-6E8A-4147-A177-3AD203B41FA5}">
                      <a16:colId xmlns:a16="http://schemas.microsoft.com/office/drawing/2014/main" val="1154167916"/>
                    </a:ext>
                  </a:extLst>
                </a:gridCol>
              </a:tblGrid>
              <a:tr h="2993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Domain</a:t>
                      </a:r>
                      <a:endParaRPr lang="sv-SE" sz="1200"/>
                    </a:p>
                  </a:txBody>
                  <a:tcPr marL="49236" marR="49236" marT="24618" marB="246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Main points</a:t>
                      </a:r>
                      <a:endParaRPr lang="sv-SE" sz="1200"/>
                    </a:p>
                  </a:txBody>
                  <a:tcPr marL="49236" marR="49236" marT="24618" marB="24618" anchor="ctr"/>
                </a:tc>
                <a:extLst>
                  <a:ext uri="{0D108BD9-81ED-4DB2-BD59-A6C34878D82A}">
                    <a16:rowId xmlns:a16="http://schemas.microsoft.com/office/drawing/2014/main" val="4234408448"/>
                  </a:ext>
                </a:extLst>
              </a:tr>
              <a:tr h="7026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 err="1"/>
                        <a:t>Disturbance</a:t>
                      </a:r>
                      <a:r>
                        <a:rPr lang="sv-SE" sz="1200" b="1" dirty="0"/>
                        <a:t> </a:t>
                      </a:r>
                      <a:r>
                        <a:rPr lang="sv-SE" sz="1200" b="1" dirty="0" err="1"/>
                        <a:t>of</a:t>
                      </a:r>
                      <a:r>
                        <a:rPr lang="sv-SE" sz="1200" b="1" dirty="0"/>
                        <a:t> the </a:t>
                      </a:r>
                      <a:r>
                        <a:rPr lang="sv-SE" sz="1200" b="1" dirty="0" err="1"/>
                        <a:t>self</a:t>
                      </a:r>
                      <a:endParaRPr lang="sv-SE" sz="1200" dirty="0"/>
                    </a:p>
                  </a:txBody>
                  <a:tcPr marL="49236" marR="49236" marT="24618" marB="246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Sense of self is highly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unstable</a:t>
                      </a:r>
                      <a:r>
                        <a:rPr lang="en-US" sz="1200" dirty="0"/>
                        <a:t> to stress or crisis.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Marked instability of self-esteem, either chronically low or unrealistically inflated and resistant to correction.</a:t>
                      </a:r>
                    </a:p>
                  </a:txBody>
                  <a:tcPr marL="49236" marR="49236" marT="24618" marB="24618" anchor="ctr"/>
                </a:tc>
                <a:extLst>
                  <a:ext uri="{0D108BD9-81ED-4DB2-BD59-A6C34878D82A}">
                    <a16:rowId xmlns:a16="http://schemas.microsoft.com/office/drawing/2014/main" val="2884902041"/>
                  </a:ext>
                </a:extLst>
              </a:tr>
              <a:tr h="7026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/>
                        <a:t>Interpersonal </a:t>
                      </a:r>
                      <a:r>
                        <a:rPr lang="sv-SE" sz="1200" b="1" dirty="0" err="1"/>
                        <a:t>dysfunction</a:t>
                      </a:r>
                      <a:endParaRPr lang="sv-SE" sz="1200" dirty="0"/>
                    </a:p>
                  </a:txBody>
                  <a:tcPr marL="49236" marR="49236" marT="24618" marB="246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Major limitations in perspective-taking.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Relationships are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persistently problematic</a:t>
                      </a:r>
                      <a:r>
                        <a:rPr lang="en-US" sz="1200" dirty="0"/>
                        <a:t>, with frequent, intense, or volatile conflicts, or markedly unbalanced patterns (dominance or submission).</a:t>
                      </a:r>
                    </a:p>
                  </a:txBody>
                  <a:tcPr marL="49236" marR="49236" marT="24618" marB="24618" anchor="ctr"/>
                </a:tc>
                <a:extLst>
                  <a:ext uri="{0D108BD9-81ED-4DB2-BD59-A6C34878D82A}">
                    <a16:rowId xmlns:a16="http://schemas.microsoft.com/office/drawing/2014/main" val="1072293421"/>
                  </a:ext>
                </a:extLst>
              </a:tr>
              <a:tr h="9043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dirty="0"/>
                        <a:t>Emotional, cognitive and behavioral manifestations</a:t>
                      </a:r>
                      <a:endParaRPr lang="en-US" sz="1200" dirty="0"/>
                    </a:p>
                  </a:txBody>
                  <a:tcPr marL="49236" marR="49236" marT="24618" marB="246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Poor emotion regulation with strong reactions to setbacks.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Either rapid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disengagement from goals or rigid, unrealistic persistence.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Under stress, marked distortions in appraisal, with possible dissociative states or psychotic-like experiences.</a:t>
                      </a:r>
                    </a:p>
                  </a:txBody>
                  <a:tcPr marL="49236" marR="49236" marT="24618" marB="24618" anchor="ctr"/>
                </a:tc>
                <a:extLst>
                  <a:ext uri="{0D108BD9-81ED-4DB2-BD59-A6C34878D82A}">
                    <a16:rowId xmlns:a16="http://schemas.microsoft.com/office/drawing/2014/main" val="1898762905"/>
                  </a:ext>
                </a:extLst>
              </a:tr>
              <a:tr h="8164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 err="1"/>
                        <a:t>Impairment</a:t>
                      </a:r>
                      <a:r>
                        <a:rPr lang="sv-SE" sz="1200" b="1" dirty="0"/>
                        <a:t> and distress</a:t>
                      </a:r>
                      <a:endParaRPr lang="sv-SE" sz="1200" dirty="0"/>
                    </a:p>
                  </a:txBody>
                  <a:tcPr marL="49236" marR="49236" marT="24618" marB="2461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Occupational functioning significantly compromised, with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limited engagement </a:t>
                      </a:r>
                      <a:r>
                        <a:rPr lang="en-US" sz="1200" dirty="0"/>
                        <a:t>in sustained employment.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Distress and functional impairment are moderate and pervasive across contexts.</a:t>
                      </a:r>
                    </a:p>
                  </a:txBody>
                  <a:tcPr marL="49236" marR="49236" marT="24618" marB="24618" anchor="ctr"/>
                </a:tc>
                <a:extLst>
                  <a:ext uri="{0D108BD9-81ED-4DB2-BD59-A6C34878D82A}">
                    <a16:rowId xmlns:a16="http://schemas.microsoft.com/office/drawing/2014/main" val="1871441053"/>
                  </a:ext>
                </a:extLst>
              </a:tr>
            </a:tbl>
          </a:graphicData>
        </a:graphic>
      </p:graphicFrame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26AA68C-E3D0-1809-ACA6-24B92C68D43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954504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DCA61248-8274-E7A2-FC3F-9C2B05BE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Mild </a:t>
            </a:r>
            <a:r>
              <a:rPr lang="sv-SE" dirty="0" err="1"/>
              <a:t>Personality</a:t>
            </a:r>
            <a:r>
              <a:rPr lang="sv-SE" dirty="0"/>
              <a:t> Disorder</a:t>
            </a:r>
          </a:p>
        </p:txBody>
      </p:sp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90431194-CEE6-BA0D-BCD4-E90C81820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16626"/>
              </p:ext>
            </p:extLst>
          </p:nvPr>
        </p:nvGraphicFramePr>
        <p:xfrm>
          <a:off x="1100667" y="2024390"/>
          <a:ext cx="8642350" cy="3663562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508807">
                  <a:extLst>
                    <a:ext uri="{9D8B030D-6E8A-4147-A177-3AD203B41FA5}">
                      <a16:colId xmlns:a16="http://schemas.microsoft.com/office/drawing/2014/main" val="3125171427"/>
                    </a:ext>
                  </a:extLst>
                </a:gridCol>
                <a:gridCol w="6133543">
                  <a:extLst>
                    <a:ext uri="{9D8B030D-6E8A-4147-A177-3AD203B41FA5}">
                      <a16:colId xmlns:a16="http://schemas.microsoft.com/office/drawing/2014/main" val="501553772"/>
                    </a:ext>
                  </a:extLst>
                </a:gridCol>
              </a:tblGrid>
              <a:tr h="1790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Domain</a:t>
                      </a:r>
                      <a:endParaRPr lang="sv-SE" sz="1200"/>
                    </a:p>
                  </a:txBody>
                  <a:tcPr marL="44750" marR="44750" marT="22375" marB="2237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 dirty="0"/>
                        <a:t>Main </a:t>
                      </a:r>
                      <a:r>
                        <a:rPr lang="sv-SE" sz="1200" b="1" dirty="0" err="1"/>
                        <a:t>points</a:t>
                      </a:r>
                      <a:endParaRPr lang="sv-SE" sz="1200" dirty="0"/>
                    </a:p>
                  </a:txBody>
                  <a:tcPr marL="44750" marR="44750" marT="22375" marB="22375" anchor="ctr"/>
                </a:tc>
                <a:extLst>
                  <a:ext uri="{0D108BD9-81ED-4DB2-BD59-A6C34878D82A}">
                    <a16:rowId xmlns:a16="http://schemas.microsoft.com/office/drawing/2014/main" val="2976489772"/>
                  </a:ext>
                </a:extLst>
              </a:tr>
              <a:tr h="8502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Disturbance of the self</a:t>
                      </a:r>
                      <a:endParaRPr lang="sv-SE" sz="1200"/>
                    </a:p>
                  </a:txBody>
                  <a:tcPr marL="44750" marR="44750" marT="22375" marB="2237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2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Vulnerable</a:t>
                      </a:r>
                      <a:r>
                        <a:rPr lang="en-US" sz="1200" dirty="0"/>
                        <a:t> sense of self and self-esteem with difficulty recovering from minor slights or failures;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mismatch</a:t>
                      </a:r>
                      <a:r>
                        <a:rPr lang="en-US" sz="1200" dirty="0"/>
                        <a:t> between self-view and others’ perceptions.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</a:txBody>
                  <a:tcPr marL="44750" marR="44750" marT="22375" marB="22375" anchor="ctr"/>
                </a:tc>
                <a:extLst>
                  <a:ext uri="{0D108BD9-81ED-4DB2-BD59-A6C34878D82A}">
                    <a16:rowId xmlns:a16="http://schemas.microsoft.com/office/drawing/2014/main" val="1221243465"/>
                  </a:ext>
                </a:extLst>
              </a:tr>
              <a:tr h="8502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Interpersonal dysfunction</a:t>
                      </a:r>
                      <a:endParaRPr lang="sv-SE" sz="1200"/>
                    </a:p>
                  </a:txBody>
                  <a:tcPr marL="44750" marR="44750" marT="22375" marB="2237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Limited</a:t>
                      </a:r>
                      <a:r>
                        <a:rPr lang="en-US" sz="1200" dirty="0"/>
                        <a:t> capacity to understand others’ perspectives.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Relationships marked by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minor recurrent conflicts, dependency, or conflict avoidance</a:t>
                      </a:r>
                      <a:r>
                        <a:rPr lang="en-US" sz="1200" dirty="0"/>
                        <a:t>, affecting emotional closeness.</a:t>
                      </a:r>
                    </a:p>
                  </a:txBody>
                  <a:tcPr marL="44750" marR="44750" marT="22375" marB="22375" anchor="ctr"/>
                </a:tc>
                <a:extLst>
                  <a:ext uri="{0D108BD9-81ED-4DB2-BD59-A6C34878D82A}">
                    <a16:rowId xmlns:a16="http://schemas.microsoft.com/office/drawing/2014/main" val="2349845075"/>
                  </a:ext>
                </a:extLst>
              </a:tr>
              <a:tr h="85025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/>
                        <a:t>Emotional, cognitive and behavioral manifestations</a:t>
                      </a:r>
                      <a:endParaRPr lang="en-US" sz="1200"/>
                    </a:p>
                  </a:txBody>
                  <a:tcPr marL="44750" marR="44750" marT="22375" marB="2237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Problems with goal-setting and persistence, especially when facing small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setbacks</a:t>
                      </a:r>
                      <a:r>
                        <a:rPr lang="en-US" sz="1200" dirty="0"/>
                        <a:t>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Under stress, mild distortions in situational or interpersonal interpretation, with reality testing intact.</a:t>
                      </a:r>
                    </a:p>
                  </a:txBody>
                  <a:tcPr marL="44750" marR="44750" marT="22375" marB="22375" anchor="ctr"/>
                </a:tc>
                <a:extLst>
                  <a:ext uri="{0D108BD9-81ED-4DB2-BD59-A6C34878D82A}">
                    <a16:rowId xmlns:a16="http://schemas.microsoft.com/office/drawing/2014/main" val="1964885213"/>
                  </a:ext>
                </a:extLst>
              </a:tr>
              <a:tr h="5817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200" b="1"/>
                        <a:t>Impairment and distress</a:t>
                      </a:r>
                      <a:endParaRPr lang="sv-SE" sz="1200"/>
                    </a:p>
                  </a:txBody>
                  <a:tcPr marL="44750" marR="44750" marT="22375" marB="2237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/>
                        <a:t>Occupational functioning largely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preserved</a:t>
                      </a:r>
                      <a:r>
                        <a:rPr lang="en-US" sz="1200" dirty="0"/>
                        <a:t>, though conflicts at work may occur. </a:t>
                      </a:r>
                    </a:p>
                    <a:p>
                      <a:pPr>
                        <a:buNone/>
                      </a:pPr>
                      <a:endParaRPr lang="en-US" sz="1200" dirty="0"/>
                    </a:p>
                    <a:p>
                      <a:pPr>
                        <a:buNone/>
                      </a:pPr>
                      <a:r>
                        <a:rPr lang="en-US" sz="1200" dirty="0"/>
                        <a:t>Overall impairment and distress are mild.</a:t>
                      </a:r>
                    </a:p>
                  </a:txBody>
                  <a:tcPr marL="44750" marR="44750" marT="22375" marB="22375" anchor="ctr"/>
                </a:tc>
                <a:extLst>
                  <a:ext uri="{0D108BD9-81ED-4DB2-BD59-A6C34878D82A}">
                    <a16:rowId xmlns:a16="http://schemas.microsoft.com/office/drawing/2014/main" val="3801485319"/>
                  </a:ext>
                </a:extLst>
              </a:tr>
            </a:tbl>
          </a:graphicData>
        </a:graphic>
      </p:graphicFrame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62C49644-CC28-4258-B65E-917EC2D8D21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Svensk personlighetspsykiatrisk kongress, 6-7 maj 2026</a:t>
            </a:r>
          </a:p>
        </p:txBody>
      </p:sp>
    </p:spTree>
    <p:extLst>
      <p:ext uri="{BB962C8B-B14F-4D97-AF65-F5344CB8AC3E}">
        <p14:creationId xmlns:p14="http://schemas.microsoft.com/office/powerpoint/2010/main" val="1042755233"/>
      </p:ext>
    </p:extLst>
  </p:cSld>
  <p:clrMapOvr>
    <a:masterClrMapping/>
  </p:clrMapOvr>
</p:sld>
</file>

<file path=ppt/theme/theme1.xml><?xml version="1.0" encoding="utf-8"?>
<a:theme xmlns:a="http://schemas.openxmlformats.org/drawingml/2006/main" name="VGR2023">
  <a:themeElements>
    <a:clrScheme name="VGR | Sjukvård | Färger">
      <a:dk1>
        <a:sysClr val="windowText" lastClr="000000"/>
      </a:dk1>
      <a:lt1>
        <a:sysClr val="window" lastClr="FFFFFF"/>
      </a:lt1>
      <a:dk2>
        <a:srgbClr val="000000"/>
      </a:dk2>
      <a:lt2>
        <a:srgbClr val="E7E1DF"/>
      </a:lt2>
      <a:accent1>
        <a:srgbClr val="005B89"/>
      </a:accent1>
      <a:accent2>
        <a:srgbClr val="1A9FB3"/>
      </a:accent2>
      <a:accent3>
        <a:srgbClr val="ED5F8C"/>
      </a:accent3>
      <a:accent4>
        <a:srgbClr val="A1887F"/>
      </a:accent4>
      <a:accent5>
        <a:srgbClr val="43A447"/>
      </a:accent5>
      <a:accent6>
        <a:srgbClr val="9575CD"/>
      </a:accent6>
      <a:hlink>
        <a:srgbClr val="1A9FB3"/>
      </a:hlink>
      <a:folHlink>
        <a:srgbClr val="919191"/>
      </a:folHlink>
    </a:clrScheme>
    <a:fontScheme name="VGR Typsnit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custClrLst>
    <a:custClr>
      <a:srgbClr val="FFC107"/>
    </a:custClr>
    <a:custClr>
      <a:srgbClr val="CCDB49"/>
    </a:custClr>
    <a:custClr>
      <a:srgbClr val="FD5930"/>
    </a:custClr>
    <a:custClr>
      <a:srgbClr val="FFECB3"/>
    </a:custClr>
    <a:custClr>
      <a:srgbClr val="F7BBD0"/>
    </a:custClr>
    <a:custClr>
      <a:srgbClr val="D1C4E9"/>
    </a:custClr>
    <a:custClr>
      <a:srgbClr val="EFF4C6"/>
    </a:custClr>
    <a:custClr>
      <a:srgbClr val="C0EEC2"/>
    </a:custClr>
    <a:custClr>
      <a:srgbClr val="FECCBF"/>
    </a:custClr>
    <a:custClr>
      <a:srgbClr val="B3EBF2"/>
    </a:custClr>
    <a:custClr>
      <a:srgbClr val="E7E1DF"/>
    </a:custClr>
  </a:custClrLst>
  <a:extLst>
    <a:ext uri="{05A4C25C-085E-4340-85A3-A5531E510DB2}">
      <thm15:themeFamily xmlns:thm15="http://schemas.microsoft.com/office/thememl/2012/main" name="VGR2023" id="{22F5F009-A5FA-4458-972B-F5BD912CFC66}" vid="{4E42F256-BDD6-477D-BA7A-10510238917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VGR2023</Template>
  <TotalTime>665</TotalTime>
  <Words>2574</Words>
  <Application>Microsoft Office PowerPoint</Application>
  <PresentationFormat>Bredbild</PresentationFormat>
  <Paragraphs>349</Paragraphs>
  <Slides>21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21</vt:i4>
      </vt:variant>
    </vt:vector>
  </HeadingPairs>
  <TitlesOfParts>
    <vt:vector size="28" baseType="lpstr">
      <vt:lpstr>ADLaM Display</vt:lpstr>
      <vt:lpstr>Aptos Light</vt:lpstr>
      <vt:lpstr>Arial</vt:lpstr>
      <vt:lpstr>Calibri</vt:lpstr>
      <vt:lpstr>Roboto</vt:lpstr>
      <vt:lpstr>Verdana</vt:lpstr>
      <vt:lpstr>VGR2023</vt:lpstr>
      <vt:lpstr>ICD-11 klassificering av Personlighetssyndrom Så förändras utredningsprocessen</vt:lpstr>
      <vt:lpstr>PowerPoint-presentation</vt:lpstr>
      <vt:lpstr>ICD11PD – Översikt</vt:lpstr>
      <vt:lpstr>Personlighetssyndromdiagnostik enligt ICD-11</vt:lpstr>
      <vt:lpstr>DSM och ICD-11: likheter och skillnader  </vt:lpstr>
      <vt:lpstr>PowerPoint-presentation</vt:lpstr>
      <vt:lpstr>Severe Personality Disorder</vt:lpstr>
      <vt:lpstr>Moderate Personality Disorder</vt:lpstr>
      <vt:lpstr>Mild Personality Disorder</vt:lpstr>
      <vt:lpstr>Personality Difficulty </vt:lpstr>
      <vt:lpstr>PowerPoint-presentation</vt:lpstr>
      <vt:lpstr>PowerPoint-presentation</vt:lpstr>
      <vt:lpstr>Personlighetsspektrum </vt:lpstr>
      <vt:lpstr>"Är det en störning – eller bara en svårighet?"</vt:lpstr>
      <vt:lpstr>Vårdplanering baserad på ICD-11</vt:lpstr>
      <vt:lpstr>PowerPoint-presentation</vt:lpstr>
      <vt:lpstr>Instrument för PS diagnostik enligt ICD-11</vt:lpstr>
      <vt:lpstr>Principer för Differentialdiagnostik enligt ICD-11-PS</vt:lpstr>
      <vt:lpstr>Och DSM-5-AMPD då?</vt:lpstr>
      <vt:lpstr>Save the date!</vt:lpstr>
      <vt:lpstr>Tack!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Scripting ICD-11 Klassificering för Personlighetssyndrom</dc:title>
  <dc:creator>Flavio Di Leone</dc:creator>
  <cp:lastModifiedBy>Flavio Di Leone</cp:lastModifiedBy>
  <cp:revision>2</cp:revision>
  <dcterms:created xsi:type="dcterms:W3CDTF">2024-11-10T10:28:10Z</dcterms:created>
  <dcterms:modified xsi:type="dcterms:W3CDTF">2026-05-03T14:53:10Z</dcterms:modified>
</cp:coreProperties>
</file>