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8"/>
  </p:notesMasterIdLst>
  <p:sldIdLst>
    <p:sldId id="256" r:id="rId3"/>
    <p:sldId id="263" r:id="rId4"/>
    <p:sldId id="257" r:id="rId5"/>
    <p:sldId id="260" r:id="rId6"/>
    <p:sldId id="262" r:id="rId7"/>
    <p:sldId id="264" r:id="rId8"/>
    <p:sldId id="289" r:id="rId9"/>
    <p:sldId id="265" r:id="rId10"/>
    <p:sldId id="268" r:id="rId11"/>
    <p:sldId id="269" r:id="rId12"/>
    <p:sldId id="261" r:id="rId13"/>
    <p:sldId id="267" r:id="rId14"/>
    <p:sldId id="287" r:id="rId15"/>
    <p:sldId id="266" r:id="rId16"/>
    <p:sldId id="288" r:id="rId17"/>
  </p:sldIdLst>
  <p:sldSz cx="12192000" cy="6858000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7311A-BFB9-451C-86D8-FB02C8BBC7C3}" v="193" dt="2026-05-03T14:47:35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o Di Leone" userId="12c77d73-683a-4290-8326-072aa990270d" providerId="ADAL" clId="{31FB52B3-F34B-4058-BC9B-2295EF11DB81}"/>
    <pc:docChg chg="undo redo custSel addSld delSld modSld sldOrd">
      <pc:chgData name="Flavio Di Leone" userId="12c77d73-683a-4290-8326-072aa990270d" providerId="ADAL" clId="{31FB52B3-F34B-4058-BC9B-2295EF11DB81}" dt="2026-05-03T14:47:35.235" v="4711"/>
      <pc:docMkLst>
        <pc:docMk/>
      </pc:docMkLst>
      <pc:sldChg chg="addSp delSp modSp new mod modClrScheme chgLayout">
        <pc:chgData name="Flavio Di Leone" userId="12c77d73-683a-4290-8326-072aa990270d" providerId="ADAL" clId="{31FB52B3-F34B-4058-BC9B-2295EF11DB81}" dt="2026-04-22T13:38:55.898" v="1474" actId="20577"/>
        <pc:sldMkLst>
          <pc:docMk/>
          <pc:sldMk cId="853566603" sldId="256"/>
        </pc:sldMkLst>
        <pc:spChg chg="mod ord">
          <ac:chgData name="Flavio Di Leone" userId="12c77d73-683a-4290-8326-072aa990270d" providerId="ADAL" clId="{31FB52B3-F34B-4058-BC9B-2295EF11DB81}" dt="2026-04-22T13:38:55.898" v="1474" actId="20577"/>
          <ac:spMkLst>
            <pc:docMk/>
            <pc:sldMk cId="853566603" sldId="256"/>
            <ac:spMk id="2" creationId="{4E3D0DA6-6DBE-2F1A-3B48-77D0E5205402}"/>
          </ac:spMkLst>
        </pc:spChg>
        <pc:spChg chg="add mod ord">
          <ac:chgData name="Flavio Di Leone" userId="12c77d73-683a-4290-8326-072aa990270d" providerId="ADAL" clId="{31FB52B3-F34B-4058-BC9B-2295EF11DB81}" dt="2026-04-22T12:04:54.265" v="202" actId="27636"/>
          <ac:spMkLst>
            <pc:docMk/>
            <pc:sldMk cId="853566603" sldId="256"/>
            <ac:spMk id="4" creationId="{D36D710D-19DE-6EF2-AE74-AA73397DC234}"/>
          </ac:spMkLst>
        </pc:spChg>
      </pc:sldChg>
      <pc:sldChg chg="addSp delSp modSp new mod modClrScheme chgLayout">
        <pc:chgData name="Flavio Di Leone" userId="12c77d73-683a-4290-8326-072aa990270d" providerId="ADAL" clId="{31FB52B3-F34B-4058-BC9B-2295EF11DB81}" dt="2026-05-03T14:34:18.263" v="4604" actId="18131"/>
        <pc:sldMkLst>
          <pc:docMk/>
          <pc:sldMk cId="1665695416" sldId="257"/>
        </pc:sldMkLst>
        <pc:spChg chg="add mod">
          <ac:chgData name="Flavio Di Leone" userId="12c77d73-683a-4290-8326-072aa990270d" providerId="ADAL" clId="{31FB52B3-F34B-4058-BC9B-2295EF11DB81}" dt="2026-05-03T14:28:59.176" v="4579"/>
          <ac:spMkLst>
            <pc:docMk/>
            <pc:sldMk cId="1665695416" sldId="257"/>
            <ac:spMk id="2" creationId="{455EAC74-6B95-8422-67F9-2E7D048A2F01}"/>
          </ac:spMkLst>
        </pc:spChg>
        <pc:spChg chg="add">
          <ac:chgData name="Flavio Di Leone" userId="12c77d73-683a-4290-8326-072aa990270d" providerId="ADAL" clId="{31FB52B3-F34B-4058-BC9B-2295EF11DB81}" dt="2026-05-03T14:29:24.520" v="4588"/>
          <ac:spMkLst>
            <pc:docMk/>
            <pc:sldMk cId="1665695416" sldId="257"/>
            <ac:spMk id="4" creationId="{7139FDBA-6A2A-659F-FCB4-1AF436DE3C9A}"/>
          </ac:spMkLst>
        </pc:spChg>
        <pc:spChg chg="mod ord">
          <ac:chgData name="Flavio Di Leone" userId="12c77d73-683a-4290-8326-072aa990270d" providerId="ADAL" clId="{31FB52B3-F34B-4058-BC9B-2295EF11DB81}" dt="2026-05-03T14:34:04.266" v="4600" actId="26606"/>
          <ac:spMkLst>
            <pc:docMk/>
            <pc:sldMk cId="1665695416" sldId="257"/>
            <ac:spMk id="5" creationId="{EFC51BC4-6C4D-7AB8-DB16-EB169A098CC2}"/>
          </ac:spMkLst>
        </pc:spChg>
        <pc:spChg chg="add mod ord">
          <ac:chgData name="Flavio Di Leone" userId="12c77d73-683a-4290-8326-072aa990270d" providerId="ADAL" clId="{31FB52B3-F34B-4058-BC9B-2295EF11DB81}" dt="2026-05-03T14:34:04.266" v="4600" actId="26606"/>
          <ac:spMkLst>
            <pc:docMk/>
            <pc:sldMk cId="1665695416" sldId="257"/>
            <ac:spMk id="7" creationId="{C19C9D17-0D77-8DAB-D88A-9B9C3375B9E2}"/>
          </ac:spMkLst>
        </pc:spChg>
        <pc:spChg chg="add del mod ord">
          <ac:chgData name="Flavio Di Leone" userId="12c77d73-683a-4290-8326-072aa990270d" providerId="ADAL" clId="{31FB52B3-F34B-4058-BC9B-2295EF11DB81}" dt="2026-05-03T13:59:39.502" v="3535" actId="26606"/>
          <ac:spMkLst>
            <pc:docMk/>
            <pc:sldMk cId="1665695416" sldId="257"/>
            <ac:spMk id="8" creationId="{253E2CE1-CB85-462A-0F5B-04D4F26DBCD3}"/>
          </ac:spMkLst>
        </pc:spChg>
        <pc:spChg chg="add mod">
          <ac:chgData name="Flavio Di Leone" userId="12c77d73-683a-4290-8326-072aa990270d" providerId="ADAL" clId="{31FB52B3-F34B-4058-BC9B-2295EF11DB81}" dt="2026-05-03T14:34:04.266" v="4600" actId="26606"/>
          <ac:spMkLst>
            <pc:docMk/>
            <pc:sldMk cId="1665695416" sldId="257"/>
            <ac:spMk id="12" creationId="{253E2CE1-CB85-462A-0F5B-04D4F26DBCD3}"/>
          </ac:spMkLst>
        </pc:spChg>
        <pc:spChg chg="add del mod">
          <ac:chgData name="Flavio Di Leone" userId="12c77d73-683a-4290-8326-072aa990270d" providerId="ADAL" clId="{31FB52B3-F34B-4058-BC9B-2295EF11DB81}" dt="2026-05-03T14:34:04.266" v="4601" actId="26606"/>
          <ac:spMkLst>
            <pc:docMk/>
            <pc:sldMk cId="1665695416" sldId="257"/>
            <ac:spMk id="13" creationId="{BCF09A49-3F35-D396-76CE-3AF7734B0440}"/>
          </ac:spMkLst>
        </pc:spChg>
        <pc:spChg chg="add del mod">
          <ac:chgData name="Flavio Di Leone" userId="12c77d73-683a-4290-8326-072aa990270d" providerId="ADAL" clId="{31FB52B3-F34B-4058-BC9B-2295EF11DB81}" dt="2026-05-03T14:34:04.266" v="4600" actId="26606"/>
          <ac:spMkLst>
            <pc:docMk/>
            <pc:sldMk cId="1665695416" sldId="257"/>
            <ac:spMk id="18" creationId="{EF8ADA77-409F-2044-44EB-8A2889C5FD18}"/>
          </ac:spMkLst>
        </pc:spChg>
        <pc:spChg chg="add del mod">
          <ac:chgData name="Flavio Di Leone" userId="12c77d73-683a-4290-8326-072aa990270d" providerId="ADAL" clId="{31FB52B3-F34B-4058-BC9B-2295EF11DB81}" dt="2026-05-03T14:34:04.266" v="4600" actId="26606"/>
          <ac:spMkLst>
            <pc:docMk/>
            <pc:sldMk cId="1665695416" sldId="257"/>
            <ac:spMk id="20" creationId="{652F6FC1-1CE9-F5E3-EBF9-7AB7424F06C9}"/>
          </ac:spMkLst>
        </pc:spChg>
        <pc:graphicFrameChg chg="add del">
          <ac:chgData name="Flavio Di Leone" userId="12c77d73-683a-4290-8326-072aa990270d" providerId="ADAL" clId="{31FB52B3-F34B-4058-BC9B-2295EF11DB81}" dt="2026-05-03T13:59:39.486" v="3534" actId="26606"/>
          <ac:graphicFrameMkLst>
            <pc:docMk/>
            <pc:sldMk cId="1665695416" sldId="257"/>
            <ac:graphicFrameMk id="10" creationId="{C07331B7-84E6-63BD-9748-1141C5BB1153}"/>
          </ac:graphicFrameMkLst>
        </pc:graphicFrameChg>
        <pc:picChg chg="add mod modCrop">
          <ac:chgData name="Flavio Di Leone" userId="12c77d73-683a-4290-8326-072aa990270d" providerId="ADAL" clId="{31FB52B3-F34B-4058-BC9B-2295EF11DB81}" dt="2026-05-03T14:29:22.486" v="4587"/>
          <ac:picMkLst>
            <pc:docMk/>
            <pc:sldMk cId="1665695416" sldId="257"/>
            <ac:picMk id="3" creationId="{1FBBD856-2540-BFB1-40F9-47E0FA0248A8}"/>
          </ac:picMkLst>
        </pc:picChg>
        <pc:picChg chg="add mod ord modCrop">
          <ac:chgData name="Flavio Di Leone" userId="12c77d73-683a-4290-8326-072aa990270d" providerId="ADAL" clId="{31FB52B3-F34B-4058-BC9B-2295EF11DB81}" dt="2026-05-03T14:34:18.263" v="4604" actId="18131"/>
          <ac:picMkLst>
            <pc:docMk/>
            <pc:sldMk cId="1665695416" sldId="257"/>
            <ac:picMk id="9" creationId="{95F434B6-3335-6CFA-82E9-C816B2DB1D50}"/>
          </ac:picMkLst>
        </pc:picChg>
      </pc:sldChg>
      <pc:sldChg chg="modSp new del mod">
        <pc:chgData name="Flavio Di Leone" userId="12c77d73-683a-4290-8326-072aa990270d" providerId="ADAL" clId="{31FB52B3-F34B-4058-BC9B-2295EF11DB81}" dt="2026-04-22T13:33:40.487" v="1455" actId="47"/>
        <pc:sldMkLst>
          <pc:docMk/>
          <pc:sldMk cId="2385581636" sldId="258"/>
        </pc:sldMkLst>
      </pc:sldChg>
      <pc:sldChg chg="modSp new del mod ord">
        <pc:chgData name="Flavio Di Leone" userId="12c77d73-683a-4290-8326-072aa990270d" providerId="ADAL" clId="{31FB52B3-F34B-4058-BC9B-2295EF11DB81}" dt="2026-04-22T13:00:53.149" v="1076" actId="47"/>
        <pc:sldMkLst>
          <pc:docMk/>
          <pc:sldMk cId="1496282674" sldId="259"/>
        </pc:sldMkLst>
      </pc:sldChg>
      <pc:sldChg chg="addSp delSp modSp new mod ord chgLayout">
        <pc:chgData name="Flavio Di Leone" userId="12c77d73-683a-4290-8326-072aa990270d" providerId="ADAL" clId="{31FB52B3-F34B-4058-BC9B-2295EF11DB81}" dt="2026-05-03T14:37:43.610" v="4640" actId="1076"/>
        <pc:sldMkLst>
          <pc:docMk/>
          <pc:sldMk cId="2870735771" sldId="260"/>
        </pc:sldMkLst>
        <pc:spChg chg="mod ord">
          <ac:chgData name="Flavio Di Leone" userId="12c77d73-683a-4290-8326-072aa990270d" providerId="ADAL" clId="{31FB52B3-F34B-4058-BC9B-2295EF11DB81}" dt="2026-04-22T12:45:10.058" v="708" actId="700"/>
          <ac:spMkLst>
            <pc:docMk/>
            <pc:sldMk cId="2870735771" sldId="260"/>
            <ac:spMk id="4" creationId="{51EDDA00-C51A-BF22-3DFD-EB5992EBA983}"/>
          </ac:spMkLst>
        </pc:spChg>
        <pc:spChg chg="add mod ord">
          <ac:chgData name="Flavio Di Leone" userId="12c77d73-683a-4290-8326-072aa990270d" providerId="ADAL" clId="{31FB52B3-F34B-4058-BC9B-2295EF11DB81}" dt="2026-05-03T13:07:38.406" v="2366" actId="1076"/>
          <ac:spMkLst>
            <pc:docMk/>
            <pc:sldMk cId="2870735771" sldId="260"/>
            <ac:spMk id="16" creationId="{2E1E2A32-28C4-7E5F-DCE9-04666EE3A114}"/>
          </ac:spMkLst>
        </pc:spChg>
        <pc:spChg chg="add mod">
          <ac:chgData name="Flavio Di Leone" userId="12c77d73-683a-4290-8326-072aa990270d" providerId="ADAL" clId="{31FB52B3-F34B-4058-BC9B-2295EF11DB81}" dt="2026-04-22T14:00:56.607" v="1646" actId="1076"/>
          <ac:spMkLst>
            <pc:docMk/>
            <pc:sldMk cId="2870735771" sldId="260"/>
            <ac:spMk id="20" creationId="{BCAA5689-5C8D-2BAA-5BE7-4BCC80731EF4}"/>
          </ac:spMkLst>
        </pc:spChg>
        <pc:picChg chg="add mod ord">
          <ac:chgData name="Flavio Di Leone" userId="12c77d73-683a-4290-8326-072aa990270d" providerId="ADAL" clId="{31FB52B3-F34B-4058-BC9B-2295EF11DB81}" dt="2026-05-03T14:37:19.476" v="4637" actId="14100"/>
          <ac:picMkLst>
            <pc:docMk/>
            <pc:sldMk cId="2870735771" sldId="260"/>
            <ac:picMk id="6" creationId="{91F540F6-90E8-BA5A-BD37-B3FA2536998B}"/>
          </ac:picMkLst>
        </pc:picChg>
        <pc:picChg chg="add mod">
          <ac:chgData name="Flavio Di Leone" userId="12c77d73-683a-4290-8326-072aa990270d" providerId="ADAL" clId="{31FB52B3-F34B-4058-BC9B-2295EF11DB81}" dt="2026-05-03T14:37:24.362" v="4638" actId="1076"/>
          <ac:picMkLst>
            <pc:docMk/>
            <pc:sldMk cId="2870735771" sldId="260"/>
            <ac:picMk id="8" creationId="{5732A919-F9DE-6EBA-12B4-5CE416A8B2C0}"/>
          </ac:picMkLst>
        </pc:picChg>
        <pc:picChg chg="add mod">
          <ac:chgData name="Flavio Di Leone" userId="12c77d73-683a-4290-8326-072aa990270d" providerId="ADAL" clId="{31FB52B3-F34B-4058-BC9B-2295EF11DB81}" dt="2026-05-03T14:37:43.610" v="4640" actId="1076"/>
          <ac:picMkLst>
            <pc:docMk/>
            <pc:sldMk cId="2870735771" sldId="260"/>
            <ac:picMk id="14" creationId="{B1DA1AF0-8452-9362-5F27-3CDE6B6F346B}"/>
          </ac:picMkLst>
        </pc:picChg>
      </pc:sldChg>
      <pc:sldChg chg="addSp delSp modSp new mod chgLayout">
        <pc:chgData name="Flavio Di Leone" userId="12c77d73-683a-4290-8326-072aa990270d" providerId="ADAL" clId="{31FB52B3-F34B-4058-BC9B-2295EF11DB81}" dt="2026-05-03T14:03:01.310" v="3608" actId="1076"/>
        <pc:sldMkLst>
          <pc:docMk/>
          <pc:sldMk cId="1884415718" sldId="261"/>
        </pc:sldMkLst>
        <pc:spChg chg="mod ord">
          <ac:chgData name="Flavio Di Leone" userId="12c77d73-683a-4290-8326-072aa990270d" providerId="ADAL" clId="{31FB52B3-F34B-4058-BC9B-2295EF11DB81}" dt="2026-05-03T14:01:17.849" v="3569" actId="403"/>
          <ac:spMkLst>
            <pc:docMk/>
            <pc:sldMk cId="1884415718" sldId="261"/>
            <ac:spMk id="2" creationId="{B63FECB0-657E-1B85-0793-B8CC0CEC0338}"/>
          </ac:spMkLst>
        </pc:spChg>
        <pc:spChg chg="mod">
          <ac:chgData name="Flavio Di Leone" userId="12c77d73-683a-4290-8326-072aa990270d" providerId="ADAL" clId="{31FB52B3-F34B-4058-BC9B-2295EF11DB81}" dt="2026-05-03T14:03:01.310" v="3608" actId="1076"/>
          <ac:spMkLst>
            <pc:docMk/>
            <pc:sldMk cId="1884415718" sldId="261"/>
            <ac:spMk id="3" creationId="{E9B19D33-8110-AC91-1839-BE49298076E5}"/>
          </ac:spMkLst>
        </pc:spChg>
        <pc:spChg chg="mod">
          <ac:chgData name="Flavio Di Leone" userId="12c77d73-683a-4290-8326-072aa990270d" providerId="ADAL" clId="{31FB52B3-F34B-4058-BC9B-2295EF11DB81}" dt="2026-05-03T13:56:28.282" v="3476" actId="26606"/>
          <ac:spMkLst>
            <pc:docMk/>
            <pc:sldMk cId="1884415718" sldId="261"/>
            <ac:spMk id="4" creationId="{5767CB7E-D381-8034-3998-D85CD5393B90}"/>
          </ac:spMkLst>
        </pc:spChg>
        <pc:spChg chg="add del mod">
          <ac:chgData name="Flavio Di Leone" userId="12c77d73-683a-4290-8326-072aa990270d" providerId="ADAL" clId="{31FB52B3-F34B-4058-BC9B-2295EF11DB81}" dt="2026-05-03T13:56:22.375" v="3475" actId="21"/>
          <ac:spMkLst>
            <pc:docMk/>
            <pc:sldMk cId="1884415718" sldId="261"/>
            <ac:spMk id="5" creationId="{E15EECA0-6A90-A6F1-BBD2-D56F501C3C39}"/>
          </ac:spMkLst>
        </pc:spChg>
        <pc:spChg chg="add mod">
          <ac:chgData name="Flavio Di Leone" userId="12c77d73-683a-4290-8326-072aa990270d" providerId="ADAL" clId="{31FB52B3-F34B-4058-BC9B-2295EF11DB81}" dt="2026-05-03T14:02:48.522" v="3607" actId="1076"/>
          <ac:spMkLst>
            <pc:docMk/>
            <pc:sldMk cId="1884415718" sldId="261"/>
            <ac:spMk id="6" creationId="{E15EECA0-6A90-A6F1-BBD2-D56F501C3C39}"/>
          </ac:spMkLst>
        </pc:spChg>
        <pc:picChg chg="add mod ord">
          <ac:chgData name="Flavio Di Leone" userId="12c77d73-683a-4290-8326-072aa990270d" providerId="ADAL" clId="{31FB52B3-F34B-4058-BC9B-2295EF11DB81}" dt="2026-05-03T14:01:43.310" v="3593" actId="1076"/>
          <ac:picMkLst>
            <pc:docMk/>
            <pc:sldMk cId="1884415718" sldId="261"/>
            <ac:picMk id="5122" creationId="{43C0FB6E-6EA5-799B-7740-A4236FC1B66F}"/>
          </ac:picMkLst>
        </pc:picChg>
        <pc:picChg chg="add mod">
          <ac:chgData name="Flavio Di Leone" userId="12c77d73-683a-4290-8326-072aa990270d" providerId="ADAL" clId="{31FB52B3-F34B-4058-BC9B-2295EF11DB81}" dt="2026-05-03T14:00:28.876" v="3540" actId="1076"/>
          <ac:picMkLst>
            <pc:docMk/>
            <pc:sldMk cId="1884415718" sldId="261"/>
            <ac:picMk id="5124" creationId="{6318BEDC-C357-9D83-7DBB-DA9C8684523D}"/>
          </ac:picMkLst>
        </pc:picChg>
      </pc:sldChg>
      <pc:sldChg chg="addSp delSp modSp new mod ord chgLayout">
        <pc:chgData name="Flavio Di Leone" userId="12c77d73-683a-4290-8326-072aa990270d" providerId="ADAL" clId="{31FB52B3-F34B-4058-BC9B-2295EF11DB81}" dt="2026-05-03T14:37:59.162" v="4655" actId="20577"/>
        <pc:sldMkLst>
          <pc:docMk/>
          <pc:sldMk cId="4121920540" sldId="262"/>
        </pc:sldMkLst>
        <pc:spChg chg="mod ord">
          <ac:chgData name="Flavio Di Leone" userId="12c77d73-683a-4290-8326-072aa990270d" providerId="ADAL" clId="{31FB52B3-F34B-4058-BC9B-2295EF11DB81}" dt="2026-04-22T12:59:21.056" v="1033" actId="700"/>
          <ac:spMkLst>
            <pc:docMk/>
            <pc:sldMk cId="4121920540" sldId="262"/>
            <ac:spMk id="5" creationId="{DFDBA920-E5D0-441B-E3D1-A4348C375E83}"/>
          </ac:spMkLst>
        </pc:spChg>
        <pc:spChg chg="add mod ord">
          <ac:chgData name="Flavio Di Leone" userId="12c77d73-683a-4290-8326-072aa990270d" providerId="ADAL" clId="{31FB52B3-F34B-4058-BC9B-2295EF11DB81}" dt="2026-05-03T14:37:59.162" v="4655" actId="20577"/>
          <ac:spMkLst>
            <pc:docMk/>
            <pc:sldMk cId="4121920540" sldId="262"/>
            <ac:spMk id="7" creationId="{81D24EDB-FEB3-5BDC-7B6F-C10476618938}"/>
          </ac:spMkLst>
        </pc:spChg>
        <pc:spChg chg="add mod ord">
          <ac:chgData name="Flavio Di Leone" userId="12c77d73-683a-4290-8326-072aa990270d" providerId="ADAL" clId="{31FB52B3-F34B-4058-BC9B-2295EF11DB81}" dt="2026-04-22T13:55:33.639" v="1550" actId="20577"/>
          <ac:spMkLst>
            <pc:docMk/>
            <pc:sldMk cId="4121920540" sldId="262"/>
            <ac:spMk id="8" creationId="{4F6EF896-79F5-B3B5-833D-5554ACBE4071}"/>
          </ac:spMkLst>
        </pc:spChg>
        <pc:spChg chg="add mod ord">
          <ac:chgData name="Flavio Di Leone" userId="12c77d73-683a-4290-8326-072aa990270d" providerId="ADAL" clId="{31FB52B3-F34B-4058-BC9B-2295EF11DB81}" dt="2026-04-22T13:56:18.035" v="1551" actId="113"/>
          <ac:spMkLst>
            <pc:docMk/>
            <pc:sldMk cId="4121920540" sldId="262"/>
            <ac:spMk id="9" creationId="{2C2AFDF0-558F-D74F-4F76-16F9B8373F1C}"/>
          </ac:spMkLst>
        </pc:spChg>
        <pc:spChg chg="add mod">
          <ac:chgData name="Flavio Di Leone" userId="12c77d73-683a-4290-8326-072aa990270d" providerId="ADAL" clId="{31FB52B3-F34B-4058-BC9B-2295EF11DB81}" dt="2026-04-22T13:57:32.256" v="1603" actId="1076"/>
          <ac:spMkLst>
            <pc:docMk/>
            <pc:sldMk cId="4121920540" sldId="262"/>
            <ac:spMk id="15" creationId="{EF03A038-DB6E-6B29-905C-DA469FDAE61E}"/>
          </ac:spMkLst>
        </pc:spChg>
      </pc:sldChg>
      <pc:sldChg chg="addSp delSp modSp new mod modClrScheme chgLayout">
        <pc:chgData name="Flavio Di Leone" userId="12c77d73-683a-4290-8326-072aa990270d" providerId="ADAL" clId="{31FB52B3-F34B-4058-BC9B-2295EF11DB81}" dt="2026-05-03T14:46:52.020" v="4704" actId="26606"/>
        <pc:sldMkLst>
          <pc:docMk/>
          <pc:sldMk cId="830882542" sldId="263"/>
        </pc:sldMkLst>
        <pc:spChg chg="add">
          <ac:chgData name="Flavio Di Leone" userId="12c77d73-683a-4290-8326-072aa990270d" providerId="ADAL" clId="{31FB52B3-F34B-4058-BC9B-2295EF11DB81}" dt="2026-05-03T14:35:44.310" v="4608"/>
          <ac:spMkLst>
            <pc:docMk/>
            <pc:sldMk cId="830882542" sldId="263"/>
            <ac:spMk id="3" creationId="{BEFE5397-95A1-AF4E-8F89-9C28A5462761}"/>
          </ac:spMkLst>
        </pc:spChg>
        <pc:spChg chg="mod ord">
          <ac:chgData name="Flavio Di Leone" userId="12c77d73-683a-4290-8326-072aa990270d" providerId="ADAL" clId="{31FB52B3-F34B-4058-BC9B-2295EF11DB81}" dt="2026-05-03T14:35:19.728" v="4605" actId="26606"/>
          <ac:spMkLst>
            <pc:docMk/>
            <pc:sldMk cId="830882542" sldId="263"/>
            <ac:spMk id="5" creationId="{F6BC6345-9DA1-3744-174D-F96FAE52B174}"/>
          </ac:spMkLst>
        </pc:spChg>
        <pc:spChg chg="add mod ord">
          <ac:chgData name="Flavio Di Leone" userId="12c77d73-683a-4290-8326-072aa990270d" providerId="ADAL" clId="{31FB52B3-F34B-4058-BC9B-2295EF11DB81}" dt="2026-05-03T14:35:19.728" v="4605" actId="26606"/>
          <ac:spMkLst>
            <pc:docMk/>
            <pc:sldMk cId="830882542" sldId="263"/>
            <ac:spMk id="7" creationId="{455E2298-8BC1-DECD-EA6B-F8D7620426F4}"/>
          </ac:spMkLst>
        </pc:spChg>
        <pc:spChg chg="add mod ord">
          <ac:chgData name="Flavio Di Leone" userId="12c77d73-683a-4290-8326-072aa990270d" providerId="ADAL" clId="{31FB52B3-F34B-4058-BC9B-2295EF11DB81}" dt="2026-05-03T14:46:52.020" v="4704" actId="26606"/>
          <ac:spMkLst>
            <pc:docMk/>
            <pc:sldMk cId="830882542" sldId="263"/>
            <ac:spMk id="8" creationId="{49EF221D-3FEA-CD32-7ED6-22BD50CF3BD6}"/>
          </ac:spMkLst>
        </pc:spChg>
        <pc:picChg chg="add del mod ord">
          <ac:chgData name="Flavio Di Leone" userId="12c77d73-683a-4290-8326-072aa990270d" providerId="ADAL" clId="{31FB52B3-F34B-4058-BC9B-2295EF11DB81}" dt="2026-05-03T14:46:26.026" v="4699" actId="21"/>
          <ac:picMkLst>
            <pc:docMk/>
            <pc:sldMk cId="830882542" sldId="263"/>
            <ac:picMk id="2" creationId="{D3B768B6-8500-6853-7B52-781A212657BF}"/>
          </ac:picMkLst>
        </pc:picChg>
        <pc:picChg chg="add mod ord">
          <ac:chgData name="Flavio Di Leone" userId="12c77d73-683a-4290-8326-072aa990270d" providerId="ADAL" clId="{31FB52B3-F34B-4058-BC9B-2295EF11DB81}" dt="2026-05-03T14:46:52.020" v="4704" actId="26606"/>
          <ac:picMkLst>
            <pc:docMk/>
            <pc:sldMk cId="830882542" sldId="263"/>
            <ac:picMk id="9" creationId="{98443C46-5F0C-4F0C-E6F5-7602FDE6F00F}"/>
          </ac:picMkLst>
        </pc:picChg>
      </pc:sldChg>
      <pc:sldChg chg="addSp delSp modSp new mod modClrScheme chgLayout">
        <pc:chgData name="Flavio Di Leone" userId="12c77d73-683a-4290-8326-072aa990270d" providerId="ADAL" clId="{31FB52B3-F34B-4058-BC9B-2295EF11DB81}" dt="2026-05-03T14:38:31.351" v="4662" actId="1076"/>
        <pc:sldMkLst>
          <pc:docMk/>
          <pc:sldMk cId="3990604650" sldId="264"/>
        </pc:sldMkLst>
        <pc:spChg chg="mod ord">
          <ac:chgData name="Flavio Di Leone" userId="12c77d73-683a-4290-8326-072aa990270d" providerId="ADAL" clId="{31FB52B3-F34B-4058-BC9B-2295EF11DB81}" dt="2026-05-03T14:38:06.483" v="4656" actId="26606"/>
          <ac:spMkLst>
            <pc:docMk/>
            <pc:sldMk cId="3990604650" sldId="264"/>
            <ac:spMk id="5" creationId="{D551EBF8-F5CB-C135-8020-A174C2D486B4}"/>
          </ac:spMkLst>
        </pc:spChg>
        <pc:spChg chg="add mod ord">
          <ac:chgData name="Flavio Di Leone" userId="12c77d73-683a-4290-8326-072aa990270d" providerId="ADAL" clId="{31FB52B3-F34B-4058-BC9B-2295EF11DB81}" dt="2026-05-03T14:38:31.351" v="4662" actId="1076"/>
          <ac:spMkLst>
            <pc:docMk/>
            <pc:sldMk cId="3990604650" sldId="264"/>
            <ac:spMk id="7" creationId="{3C61BEE6-6BE8-D9DC-41C8-805994A39701}"/>
          </ac:spMkLst>
        </pc:spChg>
        <pc:spChg chg="add mod">
          <ac:chgData name="Flavio Di Leone" userId="12c77d73-683a-4290-8326-072aa990270d" providerId="ADAL" clId="{31FB52B3-F34B-4058-BC9B-2295EF11DB81}" dt="2026-05-03T14:38:26.005" v="4661" actId="1076"/>
          <ac:spMkLst>
            <pc:docMk/>
            <pc:sldMk cId="3990604650" sldId="264"/>
            <ac:spMk id="10" creationId="{D59D596A-7868-05FA-9551-386AB573695C}"/>
          </ac:spMkLst>
        </pc:spChg>
        <pc:picChg chg="add mod">
          <ac:chgData name="Flavio Di Leone" userId="12c77d73-683a-4290-8326-072aa990270d" providerId="ADAL" clId="{31FB52B3-F34B-4058-BC9B-2295EF11DB81}" dt="2026-05-03T14:38:06.483" v="4656" actId="26606"/>
          <ac:picMkLst>
            <pc:docMk/>
            <pc:sldMk cId="3990604650" sldId="264"/>
            <ac:picMk id="9" creationId="{91D0A567-84F5-D3BD-43E9-ACC8AD75D190}"/>
          </ac:picMkLst>
        </pc:picChg>
      </pc:sldChg>
      <pc:sldChg chg="addSp delSp modSp new mod ord modClrScheme chgLayout">
        <pc:chgData name="Flavio Di Leone" userId="12c77d73-683a-4290-8326-072aa990270d" providerId="ADAL" clId="{31FB52B3-F34B-4058-BC9B-2295EF11DB81}" dt="2026-05-03T14:31:12.052" v="4593" actId="1440"/>
        <pc:sldMkLst>
          <pc:docMk/>
          <pc:sldMk cId="984537454" sldId="265"/>
        </pc:sldMkLst>
        <pc:spChg chg="add del mod ord">
          <ac:chgData name="Flavio Di Leone" userId="12c77d73-683a-4290-8326-072aa990270d" providerId="ADAL" clId="{31FB52B3-F34B-4058-BC9B-2295EF11DB81}" dt="2026-05-03T13:29:57.732" v="2555" actId="26606"/>
          <ac:spMkLst>
            <pc:docMk/>
            <pc:sldMk cId="984537454" sldId="265"/>
            <ac:spMk id="2" creationId="{EF83BED9-0524-8BBA-AC1C-26093FF98166}"/>
          </ac:spMkLst>
        </pc:spChg>
        <pc:spChg chg="add del mod ord">
          <ac:chgData name="Flavio Di Leone" userId="12c77d73-683a-4290-8326-072aa990270d" providerId="ADAL" clId="{31FB52B3-F34B-4058-BC9B-2295EF11DB81}" dt="2026-05-03T13:29:57.732" v="2555" actId="26606"/>
          <ac:spMkLst>
            <pc:docMk/>
            <pc:sldMk cId="984537454" sldId="265"/>
            <ac:spMk id="3" creationId="{6CA024C2-696F-5791-3FF3-D7E8EC261FD9}"/>
          </ac:spMkLst>
        </pc:spChg>
        <pc:spChg chg="mod ord">
          <ac:chgData name="Flavio Di Leone" userId="12c77d73-683a-4290-8326-072aa990270d" providerId="ADAL" clId="{31FB52B3-F34B-4058-BC9B-2295EF11DB81}" dt="2026-05-03T13:29:57.732" v="2555" actId="26606"/>
          <ac:spMkLst>
            <pc:docMk/>
            <pc:sldMk cId="984537454" sldId="265"/>
            <ac:spMk id="4" creationId="{70B055D0-C469-1280-CFA0-B1918100E489}"/>
          </ac:spMkLst>
        </pc:spChg>
        <pc:spChg chg="add del mod ord">
          <ac:chgData name="Flavio Di Leone" userId="12c77d73-683a-4290-8326-072aa990270d" providerId="ADAL" clId="{31FB52B3-F34B-4058-BC9B-2295EF11DB81}" dt="2026-05-03T13:29:57.732" v="2555" actId="26606"/>
          <ac:spMkLst>
            <pc:docMk/>
            <pc:sldMk cId="984537454" sldId="265"/>
            <ac:spMk id="10" creationId="{B7F97261-B234-7693-AF47-773728C0606A}"/>
          </ac:spMkLst>
        </pc:spChg>
        <pc:spChg chg="add">
          <ac:chgData name="Flavio Di Leone" userId="12c77d73-683a-4290-8326-072aa990270d" providerId="ADAL" clId="{31FB52B3-F34B-4058-BC9B-2295EF11DB81}" dt="2026-05-03T13:32:44.308" v="2798"/>
          <ac:spMkLst>
            <pc:docMk/>
            <pc:sldMk cId="984537454" sldId="265"/>
            <ac:spMk id="11" creationId="{D78FE2F6-1182-7E04-A0AC-A18E40A5E012}"/>
          </ac:spMkLst>
        </pc:spChg>
        <pc:spChg chg="add mod">
          <ac:chgData name="Flavio Di Leone" userId="12c77d73-683a-4290-8326-072aa990270d" providerId="ADAL" clId="{31FB52B3-F34B-4058-BC9B-2295EF11DB81}" dt="2026-05-03T14:02:38.480" v="3604" actId="1076"/>
          <ac:spMkLst>
            <pc:docMk/>
            <pc:sldMk cId="984537454" sldId="265"/>
            <ac:spMk id="12" creationId="{692FF504-28C8-449C-7D99-F85992520180}"/>
          </ac:spMkLst>
        </pc:spChg>
        <pc:spChg chg="add del mod">
          <ac:chgData name="Flavio Di Leone" userId="12c77d73-683a-4290-8326-072aa990270d" providerId="ADAL" clId="{31FB52B3-F34B-4058-BC9B-2295EF11DB81}" dt="2026-05-03T13:53:16.103" v="3441" actId="478"/>
          <ac:spMkLst>
            <pc:docMk/>
            <pc:sldMk cId="984537454" sldId="265"/>
            <ac:spMk id="14" creationId="{8C7D9659-005B-CA5D-10C4-4C0C4143EFAA}"/>
          </ac:spMkLst>
        </pc:spChg>
        <pc:spChg chg="add mod">
          <ac:chgData name="Flavio Di Leone" userId="12c77d73-683a-4290-8326-072aa990270d" providerId="ADAL" clId="{31FB52B3-F34B-4058-BC9B-2295EF11DB81}" dt="2026-05-03T13:54:43.221" v="3470" actId="1076"/>
          <ac:spMkLst>
            <pc:docMk/>
            <pc:sldMk cId="984537454" sldId="265"/>
            <ac:spMk id="15" creationId="{BE8B6B09-B45F-6497-8AE0-CB0B504AE47D}"/>
          </ac:spMkLst>
        </pc:spChg>
        <pc:spChg chg="add mod">
          <ac:chgData name="Flavio Di Leone" userId="12c77d73-683a-4290-8326-072aa990270d" providerId="ADAL" clId="{31FB52B3-F34B-4058-BC9B-2295EF11DB81}" dt="2026-05-03T13:53:17.059" v="3442"/>
          <ac:spMkLst>
            <pc:docMk/>
            <pc:sldMk cId="984537454" sldId="265"/>
            <ac:spMk id="16" creationId="{46A83590-819F-2A09-7C27-AD49109FCD3E}"/>
          </ac:spMkLst>
        </pc:spChg>
        <pc:spChg chg="add del">
          <ac:chgData name="Flavio Di Leone" userId="12c77d73-683a-4290-8326-072aa990270d" providerId="ADAL" clId="{31FB52B3-F34B-4058-BC9B-2295EF11DB81}" dt="2026-05-03T13:35:36.203" v="2844" actId="478"/>
          <ac:spMkLst>
            <pc:docMk/>
            <pc:sldMk cId="984537454" sldId="265"/>
            <ac:spMk id="17" creationId="{93E0D2E5-37FB-6C52-28B2-B438432AF633}"/>
          </ac:spMkLst>
        </pc:spChg>
        <pc:spChg chg="add del mod ord">
          <ac:chgData name="Flavio Di Leone" userId="12c77d73-683a-4290-8326-072aa990270d" providerId="ADAL" clId="{31FB52B3-F34B-4058-BC9B-2295EF11DB81}" dt="2026-05-03T13:29:35.180" v="2549" actId="700"/>
          <ac:spMkLst>
            <pc:docMk/>
            <pc:sldMk cId="984537454" sldId="265"/>
            <ac:spMk id="39" creationId="{7970C2D4-2DF2-906A-4B40-83992D1B80E6}"/>
          </ac:spMkLst>
        </pc:spChg>
        <pc:spChg chg="add del mod ord">
          <ac:chgData name="Flavio Di Leone" userId="12c77d73-683a-4290-8326-072aa990270d" providerId="ADAL" clId="{31FB52B3-F34B-4058-BC9B-2295EF11DB81}" dt="2026-05-03T13:29:35.180" v="2549" actId="700"/>
          <ac:spMkLst>
            <pc:docMk/>
            <pc:sldMk cId="984537454" sldId="265"/>
            <ac:spMk id="41" creationId="{8ED38D71-2F06-FC2A-1928-8B7FCA964130}"/>
          </ac:spMkLst>
        </pc:spChg>
        <pc:grpChg chg="add del mod">
          <ac:chgData name="Flavio Di Leone" userId="12c77d73-683a-4290-8326-072aa990270d" providerId="ADAL" clId="{31FB52B3-F34B-4058-BC9B-2295EF11DB81}" dt="2026-05-03T13:29:28.028" v="2547" actId="21"/>
          <ac:grpSpMkLst>
            <pc:docMk/>
            <pc:sldMk cId="984537454" sldId="265"/>
            <ac:grpSpMk id="6" creationId="{8306BF35-5BE0-025A-A9B8-19FC8984678A}"/>
          </ac:grpSpMkLst>
        </pc:grpChg>
        <pc:picChg chg="add del mod ord">
          <ac:chgData name="Flavio Di Leone" userId="12c77d73-683a-4290-8326-072aa990270d" providerId="ADAL" clId="{31FB52B3-F34B-4058-BC9B-2295EF11DB81}" dt="2026-05-03T13:29:28.028" v="2547" actId="21"/>
          <ac:picMkLst>
            <pc:docMk/>
            <pc:sldMk cId="984537454" sldId="265"/>
            <ac:picMk id="5" creationId="{6BD8A46A-4105-94BB-BC0A-7E1051C02FC3}"/>
          </ac:picMkLst>
        </pc:picChg>
        <pc:picChg chg="add mod ord">
          <ac:chgData name="Flavio Di Leone" userId="12c77d73-683a-4290-8326-072aa990270d" providerId="ADAL" clId="{31FB52B3-F34B-4058-BC9B-2295EF11DB81}" dt="2026-05-03T14:31:12.052" v="4593" actId="1440"/>
          <ac:picMkLst>
            <pc:docMk/>
            <pc:sldMk cId="984537454" sldId="265"/>
            <ac:picMk id="9" creationId="{48BD36C4-B4CE-43C8-8C68-8E641FCD4396}"/>
          </ac:picMkLst>
        </pc:picChg>
      </pc:sldChg>
      <pc:sldChg chg="addSp delSp modSp new mod ord modClrScheme chgLayout">
        <pc:chgData name="Flavio Di Leone" userId="12c77d73-683a-4290-8326-072aa990270d" providerId="ADAL" clId="{31FB52B3-F34B-4058-BC9B-2295EF11DB81}" dt="2026-05-03T14:47:35.235" v="4711"/>
        <pc:sldMkLst>
          <pc:docMk/>
          <pc:sldMk cId="1280525751" sldId="266"/>
        </pc:sldMkLst>
        <pc:spChg chg="add">
          <ac:chgData name="Flavio Di Leone" userId="12c77d73-683a-4290-8326-072aa990270d" providerId="ADAL" clId="{31FB52B3-F34B-4058-BC9B-2295EF11DB81}" dt="2026-05-03T14:25:49.516" v="4534"/>
          <ac:spMkLst>
            <pc:docMk/>
            <pc:sldMk cId="1280525751" sldId="266"/>
            <ac:spMk id="2" creationId="{7EF57DDE-B592-211D-8EEC-54F7670C6B87}"/>
          </ac:spMkLst>
        </pc:spChg>
        <pc:spChg chg="mod">
          <ac:chgData name="Flavio Di Leone" userId="12c77d73-683a-4290-8326-072aa990270d" providerId="ADAL" clId="{31FB52B3-F34B-4058-BC9B-2295EF11DB81}" dt="2026-05-03T14:41:19.917" v="4667" actId="26606"/>
          <ac:spMkLst>
            <pc:docMk/>
            <pc:sldMk cId="1280525751" sldId="266"/>
            <ac:spMk id="5" creationId="{FA94C198-7171-0976-1F39-9C9C2464D69C}"/>
          </ac:spMkLst>
        </pc:spChg>
        <pc:spChg chg="add">
          <ac:chgData name="Flavio Di Leone" userId="12c77d73-683a-4290-8326-072aa990270d" providerId="ADAL" clId="{31FB52B3-F34B-4058-BC9B-2295EF11DB81}" dt="2026-05-03T14:41:23.385" v="4669"/>
          <ac:spMkLst>
            <pc:docMk/>
            <pc:sldMk cId="1280525751" sldId="266"/>
            <ac:spMk id="6" creationId="{2E3154F5-33F5-1389-924A-CF892193B50B}"/>
          </ac:spMkLst>
        </pc:spChg>
        <pc:spChg chg="add mod">
          <ac:chgData name="Flavio Di Leone" userId="12c77d73-683a-4290-8326-072aa990270d" providerId="ADAL" clId="{31FB52B3-F34B-4058-BC9B-2295EF11DB81}" dt="2026-05-03T14:42:24.117" v="4675"/>
          <ac:spMkLst>
            <pc:docMk/>
            <pc:sldMk cId="1280525751" sldId="266"/>
            <ac:spMk id="7" creationId="{E77E0F8F-A708-2BFD-9260-8B0C3B4C970A}"/>
          </ac:spMkLst>
        </pc:spChg>
        <pc:spChg chg="add mod ord">
          <ac:chgData name="Flavio Di Leone" userId="12c77d73-683a-4290-8326-072aa990270d" providerId="ADAL" clId="{31FB52B3-F34B-4058-BC9B-2295EF11DB81}" dt="2026-05-03T14:47:08.200" v="4709" actId="1076"/>
          <ac:spMkLst>
            <pc:docMk/>
            <pc:sldMk cId="1280525751" sldId="266"/>
            <ac:spMk id="10" creationId="{05F596FD-3B42-4095-FD97-75C60C97072B}"/>
          </ac:spMkLst>
        </pc:spChg>
        <pc:spChg chg="add mod">
          <ac:chgData name="Flavio Di Leone" userId="12c77d73-683a-4290-8326-072aa990270d" providerId="ADAL" clId="{31FB52B3-F34B-4058-BC9B-2295EF11DB81}" dt="2026-05-03T14:47:35.235" v="4711"/>
          <ac:spMkLst>
            <pc:docMk/>
            <pc:sldMk cId="1280525751" sldId="266"/>
            <ac:spMk id="12" creationId="{CDF0FD4E-1593-52BD-0732-ECBAEB8289E3}"/>
          </ac:spMkLst>
        </pc:spChg>
        <pc:picChg chg="add del mod ord">
          <ac:chgData name="Flavio Di Leone" userId="12c77d73-683a-4290-8326-072aa990270d" providerId="ADAL" clId="{31FB52B3-F34B-4058-BC9B-2295EF11DB81}" dt="2026-05-03T14:41:21.477" v="4668" actId="22"/>
          <ac:picMkLst>
            <pc:docMk/>
            <pc:sldMk cId="1280525751" sldId="266"/>
            <ac:picMk id="4" creationId="{03E203AC-CDF8-BB61-2E90-F8F13DC0BF22}"/>
          </ac:picMkLst>
        </pc:picChg>
        <pc:picChg chg="add del mod modCrop">
          <ac:chgData name="Flavio Di Leone" userId="12c77d73-683a-4290-8326-072aa990270d" providerId="ADAL" clId="{31FB52B3-F34B-4058-BC9B-2295EF11DB81}" dt="2026-05-03T14:44:25.998" v="4687" actId="21"/>
          <ac:picMkLst>
            <pc:docMk/>
            <pc:sldMk cId="1280525751" sldId="266"/>
            <ac:picMk id="8" creationId="{98443C46-5F0C-4F0C-E6F5-7602FDE6F00F}"/>
          </ac:picMkLst>
        </pc:picChg>
        <pc:picChg chg="add del mod ord modCrop">
          <ac:chgData name="Flavio Di Leone" userId="12c77d73-683a-4290-8326-072aa990270d" providerId="ADAL" clId="{31FB52B3-F34B-4058-BC9B-2295EF11DB81}" dt="2026-05-03T14:46:31.953" v="4701" actId="21"/>
          <ac:picMkLst>
            <pc:docMk/>
            <pc:sldMk cId="1280525751" sldId="266"/>
            <ac:picMk id="9" creationId="{98443C46-5F0C-4F0C-E6F5-7602FDE6F00F}"/>
          </ac:picMkLst>
        </pc:picChg>
        <pc:picChg chg="add mod">
          <ac:chgData name="Flavio Di Leone" userId="12c77d73-683a-4290-8326-072aa990270d" providerId="ADAL" clId="{31FB52B3-F34B-4058-BC9B-2295EF11DB81}" dt="2026-05-03T14:47:10.828" v="4710" actId="1076"/>
          <ac:picMkLst>
            <pc:docMk/>
            <pc:sldMk cId="1280525751" sldId="266"/>
            <ac:picMk id="11" creationId="{D3B768B6-8500-6853-7B52-781A212657BF}"/>
          </ac:picMkLst>
        </pc:picChg>
      </pc:sldChg>
      <pc:sldChg chg="addSp delSp modSp new mod ord modClrScheme chgLayout">
        <pc:chgData name="Flavio Di Leone" userId="12c77d73-683a-4290-8326-072aa990270d" providerId="ADAL" clId="{31FB52B3-F34B-4058-BC9B-2295EF11DB81}" dt="2026-05-03T14:07:36.230" v="3671" actId="554"/>
        <pc:sldMkLst>
          <pc:docMk/>
          <pc:sldMk cId="13177213" sldId="267"/>
        </pc:sldMkLst>
        <pc:spChg chg="del mod ord">
          <ac:chgData name="Flavio Di Leone" userId="12c77d73-683a-4290-8326-072aa990270d" providerId="ADAL" clId="{31FB52B3-F34B-4058-BC9B-2295EF11DB81}" dt="2026-05-03T12:38:48.283" v="1925" actId="700"/>
          <ac:spMkLst>
            <pc:docMk/>
            <pc:sldMk cId="13177213" sldId="267"/>
            <ac:spMk id="2" creationId="{8F98B396-2AF8-F4FE-4C79-5067D3692C7F}"/>
          </ac:spMkLst>
        </pc:spChg>
        <pc:spChg chg="add del mod">
          <ac:chgData name="Flavio Di Leone" userId="12c77d73-683a-4290-8326-072aa990270d" providerId="ADAL" clId="{31FB52B3-F34B-4058-BC9B-2295EF11DB81}" dt="2026-05-03T13:19:04.250" v="2409" actId="478"/>
          <ac:spMkLst>
            <pc:docMk/>
            <pc:sldMk cId="13177213" sldId="267"/>
            <ac:spMk id="2" creationId="{FD048AF0-4146-1F1D-0303-FFC8F1464C61}"/>
          </ac:spMkLst>
        </pc:spChg>
        <pc:spChg chg="add del mod">
          <ac:chgData name="Flavio Di Leone" userId="12c77d73-683a-4290-8326-072aa990270d" providerId="ADAL" clId="{31FB52B3-F34B-4058-BC9B-2295EF11DB81}" dt="2026-05-03T13:19:01.609" v="2406" actId="478"/>
          <ac:spMkLst>
            <pc:docMk/>
            <pc:sldMk cId="13177213" sldId="267"/>
            <ac:spMk id="3" creationId="{27007644-3B05-7F41-7B22-27E9F7158C94}"/>
          </ac:spMkLst>
        </pc:spChg>
        <pc:spChg chg="del mod ord">
          <ac:chgData name="Flavio Di Leone" userId="12c77d73-683a-4290-8326-072aa990270d" providerId="ADAL" clId="{31FB52B3-F34B-4058-BC9B-2295EF11DB81}" dt="2026-05-03T12:38:48.283" v="1925" actId="700"/>
          <ac:spMkLst>
            <pc:docMk/>
            <pc:sldMk cId="13177213" sldId="267"/>
            <ac:spMk id="3" creationId="{D76376D8-0658-C517-8D15-BBCAE361E718}"/>
          </ac:spMkLst>
        </pc:spChg>
        <pc:spChg chg="mod ord">
          <ac:chgData name="Flavio Di Leone" userId="12c77d73-683a-4290-8326-072aa990270d" providerId="ADAL" clId="{31FB52B3-F34B-4058-BC9B-2295EF11DB81}" dt="2026-05-03T12:38:51.548" v="1926" actId="700"/>
          <ac:spMkLst>
            <pc:docMk/>
            <pc:sldMk cId="13177213" sldId="267"/>
            <ac:spMk id="4" creationId="{95CDC3BD-C285-4F51-EECA-5E5C341C09C7}"/>
          </ac:spMkLst>
        </pc:spChg>
        <pc:spChg chg="add del mod ord">
          <ac:chgData name="Flavio Di Leone" userId="12c77d73-683a-4290-8326-072aa990270d" providerId="ADAL" clId="{31FB52B3-F34B-4058-BC9B-2295EF11DB81}" dt="2026-05-03T12:38:51.548" v="1926" actId="700"/>
          <ac:spMkLst>
            <pc:docMk/>
            <pc:sldMk cId="13177213" sldId="267"/>
            <ac:spMk id="5" creationId="{6A35888E-38D2-DA72-148E-FDEC1AD0AEC6}"/>
          </ac:spMkLst>
        </pc:spChg>
        <pc:spChg chg="add mod">
          <ac:chgData name="Flavio Di Leone" userId="12c77d73-683a-4290-8326-072aa990270d" providerId="ADAL" clId="{31FB52B3-F34B-4058-BC9B-2295EF11DB81}" dt="2026-05-03T14:07:36.230" v="3671" actId="554"/>
          <ac:spMkLst>
            <pc:docMk/>
            <pc:sldMk cId="13177213" sldId="267"/>
            <ac:spMk id="5" creationId="{E560DCC6-7B9F-EB74-C77D-7E173CB368BD}"/>
          </ac:spMkLst>
        </pc:spChg>
        <pc:spChg chg="add mod">
          <ac:chgData name="Flavio Di Leone" userId="12c77d73-683a-4290-8326-072aa990270d" providerId="ADAL" clId="{31FB52B3-F34B-4058-BC9B-2295EF11DB81}" dt="2026-05-03T14:07:30.982" v="3670" actId="554"/>
          <ac:spMkLst>
            <pc:docMk/>
            <pc:sldMk cId="13177213" sldId="267"/>
            <ac:spMk id="6" creationId="{50A01FFA-98BD-8ACB-1473-64EACC1127EB}"/>
          </ac:spMkLst>
        </pc:spChg>
        <pc:spChg chg="add del mod ord">
          <ac:chgData name="Flavio Di Leone" userId="12c77d73-683a-4290-8326-072aa990270d" providerId="ADAL" clId="{31FB52B3-F34B-4058-BC9B-2295EF11DB81}" dt="2026-05-03T12:38:51.548" v="1926" actId="700"/>
          <ac:spMkLst>
            <pc:docMk/>
            <pc:sldMk cId="13177213" sldId="267"/>
            <ac:spMk id="6" creationId="{C06A7B0F-DF78-6F06-526C-819DC06AE345}"/>
          </ac:spMkLst>
        </pc:spChg>
        <pc:spChg chg="add del mod ord">
          <ac:chgData name="Flavio Di Leone" userId="12c77d73-683a-4290-8326-072aa990270d" providerId="ADAL" clId="{31FB52B3-F34B-4058-BC9B-2295EF11DB81}" dt="2026-05-03T12:38:51.548" v="1926" actId="700"/>
          <ac:spMkLst>
            <pc:docMk/>
            <pc:sldMk cId="13177213" sldId="267"/>
            <ac:spMk id="7" creationId="{D2FC488A-A1D9-58FE-273F-EA57C841F13B}"/>
          </ac:spMkLst>
        </pc:spChg>
        <pc:spChg chg="add mod">
          <ac:chgData name="Flavio Di Leone" userId="12c77d73-683a-4290-8326-072aa990270d" providerId="ADAL" clId="{31FB52B3-F34B-4058-BC9B-2295EF11DB81}" dt="2026-05-03T14:07:36.230" v="3671" actId="554"/>
          <ac:spMkLst>
            <pc:docMk/>
            <pc:sldMk cId="13177213" sldId="267"/>
            <ac:spMk id="7" creationId="{DDD1A255-1741-9108-68EB-96025A5C666F}"/>
          </ac:spMkLst>
        </pc:spChg>
        <pc:spChg chg="add del mod">
          <ac:chgData name="Flavio Di Leone" userId="12c77d73-683a-4290-8326-072aa990270d" providerId="ADAL" clId="{31FB52B3-F34B-4058-BC9B-2295EF11DB81}" dt="2026-05-03T13:19:07.147" v="2411" actId="478"/>
          <ac:spMkLst>
            <pc:docMk/>
            <pc:sldMk cId="13177213" sldId="267"/>
            <ac:spMk id="8" creationId="{197AD410-212A-3C22-E47E-AE6DA95740B7}"/>
          </ac:spMkLst>
        </pc:spChg>
        <pc:spChg chg="add mod">
          <ac:chgData name="Flavio Di Leone" userId="12c77d73-683a-4290-8326-072aa990270d" providerId="ADAL" clId="{31FB52B3-F34B-4058-BC9B-2295EF11DB81}" dt="2026-05-03T14:07:20.129" v="3667" actId="554"/>
          <ac:spMkLst>
            <pc:docMk/>
            <pc:sldMk cId="13177213" sldId="267"/>
            <ac:spMk id="9" creationId="{9339B637-92D8-30A7-FCA0-AA20380E5E25}"/>
          </ac:spMkLst>
        </pc:spChg>
        <pc:spChg chg="add mod">
          <ac:chgData name="Flavio Di Leone" userId="12c77d73-683a-4290-8326-072aa990270d" providerId="ADAL" clId="{31FB52B3-F34B-4058-BC9B-2295EF11DB81}" dt="2026-05-03T14:07:20.129" v="3667" actId="554"/>
          <ac:spMkLst>
            <pc:docMk/>
            <pc:sldMk cId="13177213" sldId="267"/>
            <ac:spMk id="10" creationId="{B5181E51-5C28-9FD2-C7C8-B8C7645ED6A2}"/>
          </ac:spMkLst>
        </pc:spChg>
        <pc:spChg chg="add mod">
          <ac:chgData name="Flavio Di Leone" userId="12c77d73-683a-4290-8326-072aa990270d" providerId="ADAL" clId="{31FB52B3-F34B-4058-BC9B-2295EF11DB81}" dt="2026-05-03T14:07:30.982" v="3670" actId="554"/>
          <ac:spMkLst>
            <pc:docMk/>
            <pc:sldMk cId="13177213" sldId="267"/>
            <ac:spMk id="11" creationId="{606C529B-A701-352D-42E8-7F5F1C3FD655}"/>
          </ac:spMkLst>
        </pc:spChg>
        <pc:spChg chg="add del mod">
          <ac:chgData name="Flavio Di Leone" userId="12c77d73-683a-4290-8326-072aa990270d" providerId="ADAL" clId="{31FB52B3-F34B-4058-BC9B-2295EF11DB81}" dt="2026-05-03T13:20:02.337" v="2425" actId="478"/>
          <ac:spMkLst>
            <pc:docMk/>
            <pc:sldMk cId="13177213" sldId="267"/>
            <ac:spMk id="12" creationId="{59BAC7A8-703E-6981-1C06-93E98301837E}"/>
          </ac:spMkLst>
        </pc:spChg>
        <pc:spChg chg="add del mod">
          <ac:chgData name="Flavio Di Leone" userId="12c77d73-683a-4290-8326-072aa990270d" providerId="ADAL" clId="{31FB52B3-F34B-4058-BC9B-2295EF11DB81}" dt="2026-05-03T13:20:02.337" v="2425" actId="478"/>
          <ac:spMkLst>
            <pc:docMk/>
            <pc:sldMk cId="13177213" sldId="267"/>
            <ac:spMk id="13" creationId="{CC468220-BC94-FBCB-D530-F959CD38C038}"/>
          </ac:spMkLst>
        </pc:spChg>
        <pc:spChg chg="add del mod">
          <ac:chgData name="Flavio Di Leone" userId="12c77d73-683a-4290-8326-072aa990270d" providerId="ADAL" clId="{31FB52B3-F34B-4058-BC9B-2295EF11DB81}" dt="2026-05-03T13:20:02.337" v="2425" actId="478"/>
          <ac:spMkLst>
            <pc:docMk/>
            <pc:sldMk cId="13177213" sldId="267"/>
            <ac:spMk id="14" creationId="{FCF21BD5-0A58-66E8-7D36-8265DAA37CE1}"/>
          </ac:spMkLst>
        </pc:spChg>
        <pc:spChg chg="add del">
          <ac:chgData name="Flavio Di Leone" userId="12c77d73-683a-4290-8326-072aa990270d" providerId="ADAL" clId="{31FB52B3-F34B-4058-BC9B-2295EF11DB81}" dt="2026-05-03T12:47:36.082" v="2244" actId="22"/>
          <ac:spMkLst>
            <pc:docMk/>
            <pc:sldMk cId="13177213" sldId="267"/>
            <ac:spMk id="16" creationId="{64C804AE-C5D7-6FDE-992F-91FA3A0686EA}"/>
          </ac:spMkLst>
        </pc:spChg>
        <pc:spChg chg="add del mod">
          <ac:chgData name="Flavio Di Leone" userId="12c77d73-683a-4290-8326-072aa990270d" providerId="ADAL" clId="{31FB52B3-F34B-4058-BC9B-2295EF11DB81}" dt="2026-05-03T13:17:28.394" v="2384" actId="478"/>
          <ac:spMkLst>
            <pc:docMk/>
            <pc:sldMk cId="13177213" sldId="267"/>
            <ac:spMk id="21" creationId="{60B408B3-B89C-8D8B-9067-7920F41B2CD5}"/>
          </ac:spMkLst>
        </pc:spChg>
        <pc:spChg chg="add del mod">
          <ac:chgData name="Flavio Di Leone" userId="12c77d73-683a-4290-8326-072aa990270d" providerId="ADAL" clId="{31FB52B3-F34B-4058-BC9B-2295EF11DB81}" dt="2026-05-03T13:17:19.703" v="2382" actId="478"/>
          <ac:spMkLst>
            <pc:docMk/>
            <pc:sldMk cId="13177213" sldId="267"/>
            <ac:spMk id="22" creationId="{5405D177-B837-5CA4-919D-27C1BDF59F74}"/>
          </ac:spMkLst>
        </pc:spChg>
        <pc:spChg chg="add mod">
          <ac:chgData name="Flavio Di Leone" userId="12c77d73-683a-4290-8326-072aa990270d" providerId="ADAL" clId="{31FB52B3-F34B-4058-BC9B-2295EF11DB81}" dt="2026-05-03T14:04:12.275" v="3622" actId="1076"/>
          <ac:spMkLst>
            <pc:docMk/>
            <pc:sldMk cId="13177213" sldId="267"/>
            <ac:spMk id="23" creationId="{66764100-D400-480F-4B79-8FEB943266C6}"/>
          </ac:spMkLst>
        </pc:spChg>
        <pc:spChg chg="add mod">
          <ac:chgData name="Flavio Di Leone" userId="12c77d73-683a-4290-8326-072aa990270d" providerId="ADAL" clId="{31FB52B3-F34B-4058-BC9B-2295EF11DB81}" dt="2026-05-03T14:04:27.668" v="3624" actId="1076"/>
          <ac:spMkLst>
            <pc:docMk/>
            <pc:sldMk cId="13177213" sldId="267"/>
            <ac:spMk id="24" creationId="{7E8C8789-564D-982D-0B1D-21B495ADCDAA}"/>
          </ac:spMkLst>
        </pc:spChg>
        <pc:spChg chg="add mod">
          <ac:chgData name="Flavio Di Leone" userId="12c77d73-683a-4290-8326-072aa990270d" providerId="ADAL" clId="{31FB52B3-F34B-4058-BC9B-2295EF11DB81}" dt="2026-05-03T13:25:15.244" v="2480" actId="1076"/>
          <ac:spMkLst>
            <pc:docMk/>
            <pc:sldMk cId="13177213" sldId="267"/>
            <ac:spMk id="25" creationId="{05B6D5CB-7AED-745C-EFCB-7FDB1B3078B7}"/>
          </ac:spMkLst>
        </pc:spChg>
        <pc:spChg chg="add mod">
          <ac:chgData name="Flavio Di Leone" userId="12c77d73-683a-4290-8326-072aa990270d" providerId="ADAL" clId="{31FB52B3-F34B-4058-BC9B-2295EF11DB81}" dt="2026-05-03T14:04:45.060" v="3626" actId="1076"/>
          <ac:spMkLst>
            <pc:docMk/>
            <pc:sldMk cId="13177213" sldId="267"/>
            <ac:spMk id="26" creationId="{3E5B07B5-6006-F684-1C14-0A71C56F0217}"/>
          </ac:spMkLst>
        </pc:spChg>
        <pc:spChg chg="add mod">
          <ac:chgData name="Flavio Di Leone" userId="12c77d73-683a-4290-8326-072aa990270d" providerId="ADAL" clId="{31FB52B3-F34B-4058-BC9B-2295EF11DB81}" dt="2026-05-03T14:04:06.727" v="3621" actId="1076"/>
          <ac:spMkLst>
            <pc:docMk/>
            <pc:sldMk cId="13177213" sldId="267"/>
            <ac:spMk id="27" creationId="{CFE2231C-AD0F-29C8-03D9-5D1F7D8AE5D3}"/>
          </ac:spMkLst>
        </pc:spChg>
        <pc:spChg chg="add mod">
          <ac:chgData name="Flavio Di Leone" userId="12c77d73-683a-4290-8326-072aa990270d" providerId="ADAL" clId="{31FB52B3-F34B-4058-BC9B-2295EF11DB81}" dt="2026-05-03T14:04:41.384" v="3625" actId="1076"/>
          <ac:spMkLst>
            <pc:docMk/>
            <pc:sldMk cId="13177213" sldId="267"/>
            <ac:spMk id="28" creationId="{DFD63D21-1B74-2990-C0FC-4430999E49C1}"/>
          </ac:spMkLst>
        </pc:spChg>
        <pc:spChg chg="add del mod">
          <ac:chgData name="Flavio Di Leone" userId="12c77d73-683a-4290-8326-072aa990270d" providerId="ADAL" clId="{31FB52B3-F34B-4058-BC9B-2295EF11DB81}" dt="2026-05-03T13:22:27.176" v="2453" actId="478"/>
          <ac:spMkLst>
            <pc:docMk/>
            <pc:sldMk cId="13177213" sldId="267"/>
            <ac:spMk id="29" creationId="{E8826CA4-30FB-7BF6-394F-EA65AE590393}"/>
          </ac:spMkLst>
        </pc:spChg>
        <pc:spChg chg="add del mod">
          <ac:chgData name="Flavio Di Leone" userId="12c77d73-683a-4290-8326-072aa990270d" providerId="ADAL" clId="{31FB52B3-F34B-4058-BC9B-2295EF11DB81}" dt="2026-05-03T13:22:27.807" v="2454" actId="478"/>
          <ac:spMkLst>
            <pc:docMk/>
            <pc:sldMk cId="13177213" sldId="267"/>
            <ac:spMk id="30" creationId="{2E409FC4-3ED5-DE1D-FABA-F1D47B6EFEB4}"/>
          </ac:spMkLst>
        </pc:spChg>
        <pc:spChg chg="add del mod">
          <ac:chgData name="Flavio Di Leone" userId="12c77d73-683a-4290-8326-072aa990270d" providerId="ADAL" clId="{31FB52B3-F34B-4058-BC9B-2295EF11DB81}" dt="2026-05-03T13:22:28.452" v="2455" actId="478"/>
          <ac:spMkLst>
            <pc:docMk/>
            <pc:sldMk cId="13177213" sldId="267"/>
            <ac:spMk id="31" creationId="{DD768032-870B-638B-D7AD-21FF7FFBFDCC}"/>
          </ac:spMkLst>
        </pc:spChg>
        <pc:spChg chg="add mod">
          <ac:chgData name="Flavio Di Leone" userId="12c77d73-683a-4290-8326-072aa990270d" providerId="ADAL" clId="{31FB52B3-F34B-4058-BC9B-2295EF11DB81}" dt="2026-05-03T13:27:38.677" v="2539" actId="1076"/>
          <ac:spMkLst>
            <pc:docMk/>
            <pc:sldMk cId="13177213" sldId="267"/>
            <ac:spMk id="39" creationId="{53E806BC-02DC-94B7-DE0C-7D6C41FB96BA}"/>
          </ac:spMkLst>
        </pc:spChg>
        <pc:spChg chg="add del">
          <ac:chgData name="Flavio Di Leone" userId="12c77d73-683a-4290-8326-072aa990270d" providerId="ADAL" clId="{31FB52B3-F34B-4058-BC9B-2295EF11DB81}" dt="2026-05-03T13:28:05.935" v="2541" actId="22"/>
          <ac:spMkLst>
            <pc:docMk/>
            <pc:sldMk cId="13177213" sldId="267"/>
            <ac:spMk id="41" creationId="{6443584B-F3D3-027D-BD6F-A2FB099FCDCE}"/>
          </ac:spMkLst>
        </pc:spChg>
        <pc:spChg chg="add del mod">
          <ac:chgData name="Flavio Di Leone" userId="12c77d73-683a-4290-8326-072aa990270d" providerId="ADAL" clId="{31FB52B3-F34B-4058-BC9B-2295EF11DB81}" dt="2026-05-03T14:03:14.771" v="3617"/>
          <ac:spMkLst>
            <pc:docMk/>
            <pc:sldMk cId="13177213" sldId="267"/>
            <ac:spMk id="43" creationId="{BEA3B9C1-08AF-0E4E-F274-7166029DCE8E}"/>
          </ac:spMkLst>
        </pc:spChg>
        <pc:spChg chg="add mod">
          <ac:chgData name="Flavio Di Leone" userId="12c77d73-683a-4290-8326-072aa990270d" providerId="ADAL" clId="{31FB52B3-F34B-4058-BC9B-2295EF11DB81}" dt="2026-05-03T14:03:14.168" v="3615" actId="1076"/>
          <ac:spMkLst>
            <pc:docMk/>
            <pc:sldMk cId="13177213" sldId="267"/>
            <ac:spMk id="44" creationId="{ACFC500B-9144-CCF7-53C6-7FA24C63A480}"/>
          </ac:spMkLst>
        </pc:spChg>
        <pc:picChg chg="add mod">
          <ac:chgData name="Flavio Di Leone" userId="12c77d73-683a-4290-8326-072aa990270d" providerId="ADAL" clId="{31FB52B3-F34B-4058-BC9B-2295EF11DB81}" dt="2026-05-03T13:25:15.244" v="2480" actId="1076"/>
          <ac:picMkLst>
            <pc:docMk/>
            <pc:sldMk cId="13177213" sldId="267"/>
            <ac:picMk id="18" creationId="{5289C680-6720-936E-F7D1-0754DFFF85C3}"/>
          </ac:picMkLst>
        </pc:picChg>
        <pc:picChg chg="add mod">
          <ac:chgData name="Flavio Di Leone" userId="12c77d73-683a-4290-8326-072aa990270d" providerId="ADAL" clId="{31FB52B3-F34B-4058-BC9B-2295EF11DB81}" dt="2026-05-03T13:25:20.462" v="2481" actId="1076"/>
          <ac:picMkLst>
            <pc:docMk/>
            <pc:sldMk cId="13177213" sldId="267"/>
            <ac:picMk id="20" creationId="{708886FB-DE79-D466-E4C0-F70EFC04B93A}"/>
          </ac:picMkLst>
        </pc:picChg>
        <pc:cxnChg chg="add del mod">
          <ac:chgData name="Flavio Di Leone" userId="12c77d73-683a-4290-8326-072aa990270d" providerId="ADAL" clId="{31FB52B3-F34B-4058-BC9B-2295EF11DB81}" dt="2026-05-03T14:07:06.701" v="3665" actId="478"/>
          <ac:cxnSpMkLst>
            <pc:docMk/>
            <pc:sldMk cId="13177213" sldId="267"/>
            <ac:cxnSpMk id="33" creationId="{688E3956-BE57-AF7E-DAEF-053386A08EE1}"/>
          </ac:cxnSpMkLst>
        </pc:cxnChg>
        <pc:cxnChg chg="add del mod">
          <ac:chgData name="Flavio Di Leone" userId="12c77d73-683a-4290-8326-072aa990270d" providerId="ADAL" clId="{31FB52B3-F34B-4058-BC9B-2295EF11DB81}" dt="2026-05-03T14:07:05.709" v="3664" actId="478"/>
          <ac:cxnSpMkLst>
            <pc:docMk/>
            <pc:sldMk cId="13177213" sldId="267"/>
            <ac:cxnSpMk id="35" creationId="{E863C3DC-B639-F543-2219-A21BA4E37368}"/>
          </ac:cxnSpMkLst>
        </pc:cxnChg>
        <pc:cxnChg chg="add del mod">
          <ac:chgData name="Flavio Di Leone" userId="12c77d73-683a-4290-8326-072aa990270d" providerId="ADAL" clId="{31FB52B3-F34B-4058-BC9B-2295EF11DB81}" dt="2026-05-03T14:07:04.903" v="3663" actId="478"/>
          <ac:cxnSpMkLst>
            <pc:docMk/>
            <pc:sldMk cId="13177213" sldId="267"/>
            <ac:cxnSpMk id="37" creationId="{275CC44A-EEA2-4BCB-9306-FEF69D485CB2}"/>
          </ac:cxnSpMkLst>
        </pc:cxnChg>
      </pc:sldChg>
      <pc:sldChg chg="addSp delSp modSp new mod modClrScheme chgLayout">
        <pc:chgData name="Flavio Di Leone" userId="12c77d73-683a-4290-8326-072aa990270d" providerId="ADAL" clId="{31FB52B3-F34B-4058-BC9B-2295EF11DB81}" dt="2026-05-03T14:31:01.274" v="4591" actId="732"/>
        <pc:sldMkLst>
          <pc:docMk/>
          <pc:sldMk cId="3983946578" sldId="268"/>
        </pc:sldMkLst>
        <pc:spChg chg="add del">
          <ac:chgData name="Flavio Di Leone" userId="12c77d73-683a-4290-8326-072aa990270d" providerId="ADAL" clId="{31FB52B3-F34B-4058-BC9B-2295EF11DB81}" dt="2026-05-03T13:29:49.889" v="2554" actId="26606"/>
          <ac:spMkLst>
            <pc:docMk/>
            <pc:sldMk cId="3983946578" sldId="268"/>
            <ac:spMk id="2" creationId="{7D03BE75-4864-3437-5C13-A1360BA98298}"/>
          </ac:spMkLst>
        </pc:spChg>
        <pc:spChg chg="add del">
          <ac:chgData name="Flavio Di Leone" userId="12c77d73-683a-4290-8326-072aa990270d" providerId="ADAL" clId="{31FB52B3-F34B-4058-BC9B-2295EF11DB81}" dt="2026-05-03T13:29:49.889" v="2554" actId="26606"/>
          <ac:spMkLst>
            <pc:docMk/>
            <pc:sldMk cId="3983946578" sldId="268"/>
            <ac:spMk id="3" creationId="{3D94DF23-7DD3-F80E-B034-CAAF3D2515CC}"/>
          </ac:spMkLst>
        </pc:spChg>
        <pc:spChg chg="add del">
          <ac:chgData name="Flavio Di Leone" userId="12c77d73-683a-4290-8326-072aa990270d" providerId="ADAL" clId="{31FB52B3-F34B-4058-BC9B-2295EF11DB81}" dt="2026-05-03T13:29:49.889" v="2554" actId="26606"/>
          <ac:spMkLst>
            <pc:docMk/>
            <pc:sldMk cId="3983946578" sldId="268"/>
            <ac:spMk id="4" creationId="{3CD47DB5-DEAC-5876-E868-46D07FD83346}"/>
          </ac:spMkLst>
        </pc:spChg>
        <pc:spChg chg="mod ord">
          <ac:chgData name="Flavio Di Leone" userId="12c77d73-683a-4290-8326-072aa990270d" providerId="ADAL" clId="{31FB52B3-F34B-4058-BC9B-2295EF11DB81}" dt="2026-05-03T13:29:49.889" v="2554" actId="26606"/>
          <ac:spMkLst>
            <pc:docMk/>
            <pc:sldMk cId="3983946578" sldId="268"/>
            <ac:spMk id="5" creationId="{E9DC9933-D523-E5FF-9315-D6120503B342}"/>
          </ac:spMkLst>
        </pc:spChg>
        <pc:spChg chg="add del mod">
          <ac:chgData name="Flavio Di Leone" userId="12c77d73-683a-4290-8326-072aa990270d" providerId="ADAL" clId="{31FB52B3-F34B-4058-BC9B-2295EF11DB81}" dt="2026-05-03T14:01:54.598" v="3594" actId="478"/>
          <ac:spMkLst>
            <pc:docMk/>
            <pc:sldMk cId="3983946578" sldId="268"/>
            <ac:spMk id="10" creationId="{0F1EA706-65B6-1582-4CB7-28DED31A1D3E}"/>
          </ac:spMkLst>
        </pc:spChg>
        <pc:spChg chg="add del mod">
          <ac:chgData name="Flavio Di Leone" userId="12c77d73-683a-4290-8326-072aa990270d" providerId="ADAL" clId="{31FB52B3-F34B-4058-BC9B-2295EF11DB81}" dt="2026-05-03T13:46:47.889" v="3311" actId="478"/>
          <ac:spMkLst>
            <pc:docMk/>
            <pc:sldMk cId="3983946578" sldId="268"/>
            <ac:spMk id="11" creationId="{3FB59B5B-99AD-ABE8-5CA6-26262469CDCF}"/>
          </ac:spMkLst>
        </pc:spChg>
        <pc:spChg chg="add mod">
          <ac:chgData name="Flavio Di Leone" userId="12c77d73-683a-4290-8326-072aa990270d" providerId="ADAL" clId="{31FB52B3-F34B-4058-BC9B-2295EF11DB81}" dt="2026-05-03T13:49:04.691" v="3346" actId="1076"/>
          <ac:spMkLst>
            <pc:docMk/>
            <pc:sldMk cId="3983946578" sldId="268"/>
            <ac:spMk id="13" creationId="{DD2D5278-F75C-B779-160F-C6C28535EDF3}"/>
          </ac:spMkLst>
        </pc:spChg>
        <pc:spChg chg="add del mod">
          <ac:chgData name="Flavio Di Leone" userId="12c77d73-683a-4290-8326-072aa990270d" providerId="ADAL" clId="{31FB52B3-F34B-4058-BC9B-2295EF11DB81}" dt="2026-05-03T13:29:49.873" v="2553" actId="26606"/>
          <ac:spMkLst>
            <pc:docMk/>
            <pc:sldMk cId="3983946578" sldId="268"/>
            <ac:spMk id="14" creationId="{377B539F-936C-4E7F-94F3-FD11EDDD2CE2}"/>
          </ac:spMkLst>
        </pc:spChg>
        <pc:spChg chg="add del mod">
          <ac:chgData name="Flavio Di Leone" userId="12c77d73-683a-4290-8326-072aa990270d" providerId="ADAL" clId="{31FB52B3-F34B-4058-BC9B-2295EF11DB81}" dt="2026-05-03T13:29:49.873" v="2553" actId="26606"/>
          <ac:spMkLst>
            <pc:docMk/>
            <pc:sldMk cId="3983946578" sldId="268"/>
            <ac:spMk id="16" creationId="{03C3EAFE-EDDC-5759-5B12-ACBF1764BA99}"/>
          </ac:spMkLst>
        </pc:spChg>
        <pc:spChg chg="add del mod">
          <ac:chgData name="Flavio Di Leone" userId="12c77d73-683a-4290-8326-072aa990270d" providerId="ADAL" clId="{31FB52B3-F34B-4058-BC9B-2295EF11DB81}" dt="2026-05-03T13:46:49.929" v="3312" actId="478"/>
          <ac:spMkLst>
            <pc:docMk/>
            <pc:sldMk cId="3983946578" sldId="268"/>
            <ac:spMk id="17" creationId="{DC70D0D8-F01B-C5B2-CB5C-70B824B924DD}"/>
          </ac:spMkLst>
        </pc:spChg>
        <pc:spChg chg="add del mod">
          <ac:chgData name="Flavio Di Leone" userId="12c77d73-683a-4290-8326-072aa990270d" providerId="ADAL" clId="{31FB52B3-F34B-4058-BC9B-2295EF11DB81}" dt="2026-05-03T13:36:35.590" v="2857" actId="478"/>
          <ac:spMkLst>
            <pc:docMk/>
            <pc:sldMk cId="3983946578" sldId="268"/>
            <ac:spMk id="18" creationId="{382BC1DC-BE7C-2A2E-B622-50D2194C95EC}"/>
          </ac:spMkLst>
        </pc:spChg>
        <pc:spChg chg="add del mod">
          <ac:chgData name="Flavio Di Leone" userId="12c77d73-683a-4290-8326-072aa990270d" providerId="ADAL" clId="{31FB52B3-F34B-4058-BC9B-2295EF11DB81}" dt="2026-05-03T13:36:00.559" v="2847" actId="478"/>
          <ac:spMkLst>
            <pc:docMk/>
            <pc:sldMk cId="3983946578" sldId="268"/>
            <ac:spMk id="19" creationId="{11423A41-F8A0-4A1B-C7EE-DE8BF11C93FF}"/>
          </ac:spMkLst>
        </pc:spChg>
        <pc:spChg chg="add mod">
          <ac:chgData name="Flavio Di Leone" userId="12c77d73-683a-4290-8326-072aa990270d" providerId="ADAL" clId="{31FB52B3-F34B-4058-BC9B-2295EF11DB81}" dt="2026-05-03T13:52:26.595" v="3428" actId="948"/>
          <ac:spMkLst>
            <pc:docMk/>
            <pc:sldMk cId="3983946578" sldId="268"/>
            <ac:spMk id="20" creationId="{0F066C18-6922-8649-0E4D-29BD07D1E154}"/>
          </ac:spMkLst>
        </pc:spChg>
        <pc:spChg chg="add mod">
          <ac:chgData name="Flavio Di Leone" userId="12c77d73-683a-4290-8326-072aa990270d" providerId="ADAL" clId="{31FB52B3-F34B-4058-BC9B-2295EF11DB81}" dt="2026-05-03T14:02:41.983" v="3605"/>
          <ac:spMkLst>
            <pc:docMk/>
            <pc:sldMk cId="3983946578" sldId="268"/>
            <ac:spMk id="21" creationId="{79516910-A40F-B539-E3DF-C6A48248ADA8}"/>
          </ac:spMkLst>
        </pc:spChg>
        <pc:grpChg chg="add del mod">
          <ac:chgData name="Flavio Di Leone" userId="12c77d73-683a-4290-8326-072aa990270d" providerId="ADAL" clId="{31FB52B3-F34B-4058-BC9B-2295EF11DB81}" dt="2026-05-03T13:46:46.085" v="3310" actId="478"/>
          <ac:grpSpMkLst>
            <pc:docMk/>
            <pc:sldMk cId="3983946578" sldId="268"/>
            <ac:grpSpMk id="7" creationId="{8306BF35-5BE0-025A-A9B8-19FC8984678A}"/>
          </ac:grpSpMkLst>
        </pc:grpChg>
        <pc:picChg chg="add mod modCrop">
          <ac:chgData name="Flavio Di Leone" userId="12c77d73-683a-4290-8326-072aa990270d" providerId="ADAL" clId="{31FB52B3-F34B-4058-BC9B-2295EF11DB81}" dt="2026-05-03T14:31:01.274" v="4591" actId="732"/>
          <ac:picMkLst>
            <pc:docMk/>
            <pc:sldMk cId="3983946578" sldId="268"/>
            <ac:picMk id="6" creationId="{6BD8A46A-4105-94BB-BC0A-7E1051C02FC3}"/>
          </ac:picMkLst>
        </pc:picChg>
        <pc:picChg chg="mod">
          <ac:chgData name="Flavio Di Leone" userId="12c77d73-683a-4290-8326-072aa990270d" providerId="ADAL" clId="{31FB52B3-F34B-4058-BC9B-2295EF11DB81}" dt="2026-05-03T13:29:40.257" v="2551"/>
          <ac:picMkLst>
            <pc:docMk/>
            <pc:sldMk cId="3983946578" sldId="268"/>
            <ac:picMk id="8" creationId="{4713CCA3-D0AA-97B5-E886-CBA60AFA5D27}"/>
          </ac:picMkLst>
        </pc:picChg>
        <pc:picChg chg="mod">
          <ac:chgData name="Flavio Di Leone" userId="12c77d73-683a-4290-8326-072aa990270d" providerId="ADAL" clId="{31FB52B3-F34B-4058-BC9B-2295EF11DB81}" dt="2026-05-03T13:29:40.257" v="2551"/>
          <ac:picMkLst>
            <pc:docMk/>
            <pc:sldMk cId="3983946578" sldId="268"/>
            <ac:picMk id="9" creationId="{2F58D45E-F9C4-567E-966C-D0B9B1E15A8E}"/>
          </ac:picMkLst>
        </pc:picChg>
      </pc:sldChg>
      <pc:sldChg chg="addSp delSp modSp add mod">
        <pc:chgData name="Flavio Di Leone" userId="12c77d73-683a-4290-8326-072aa990270d" providerId="ADAL" clId="{31FB52B3-F34B-4058-BC9B-2295EF11DB81}" dt="2026-05-03T14:31:07.613" v="4592" actId="1440"/>
        <pc:sldMkLst>
          <pc:docMk/>
          <pc:sldMk cId="693769133" sldId="269"/>
        </pc:sldMkLst>
        <pc:spChg chg="add mod">
          <ac:chgData name="Flavio Di Leone" userId="12c77d73-683a-4290-8326-072aa990270d" providerId="ADAL" clId="{31FB52B3-F34B-4058-BC9B-2295EF11DB81}" dt="2026-05-03T13:46:03.541" v="3243" actId="404"/>
          <ac:spMkLst>
            <pc:docMk/>
            <pc:sldMk cId="693769133" sldId="269"/>
            <ac:spMk id="2" creationId="{82A375E9-A187-F435-5EF3-D58326D85CB0}"/>
          </ac:spMkLst>
        </pc:spChg>
        <pc:spChg chg="add mod">
          <ac:chgData name="Flavio Di Leone" userId="12c77d73-683a-4290-8326-072aa990270d" providerId="ADAL" clId="{31FB52B3-F34B-4058-BC9B-2295EF11DB81}" dt="2026-05-03T13:54:51.550" v="3471" actId="255"/>
          <ac:spMkLst>
            <pc:docMk/>
            <pc:sldMk cId="693769133" sldId="269"/>
            <ac:spMk id="4" creationId="{93676A94-D728-F9AE-BE3F-52A60DC245BF}"/>
          </ac:spMkLst>
        </pc:spChg>
        <pc:spChg chg="del mod">
          <ac:chgData name="Flavio Di Leone" userId="12c77d73-683a-4290-8326-072aa990270d" providerId="ADAL" clId="{31FB52B3-F34B-4058-BC9B-2295EF11DB81}" dt="2026-05-03T14:01:57.913" v="3596" actId="478"/>
          <ac:spMkLst>
            <pc:docMk/>
            <pc:sldMk cId="693769133" sldId="269"/>
            <ac:spMk id="10" creationId="{1FF541F2-535C-779A-524F-32158500F51F}"/>
          </ac:spMkLst>
        </pc:spChg>
        <pc:spChg chg="del mod">
          <ac:chgData name="Flavio Di Leone" userId="12c77d73-683a-4290-8326-072aa990270d" providerId="ADAL" clId="{31FB52B3-F34B-4058-BC9B-2295EF11DB81}" dt="2026-05-03T13:50:52.440" v="3402" actId="478"/>
          <ac:spMkLst>
            <pc:docMk/>
            <pc:sldMk cId="693769133" sldId="269"/>
            <ac:spMk id="11" creationId="{C3D1A064-8D23-7CA6-0792-7E9010742937}"/>
          </ac:spMkLst>
        </pc:spChg>
        <pc:spChg chg="del">
          <ac:chgData name="Flavio Di Leone" userId="12c77d73-683a-4290-8326-072aa990270d" providerId="ADAL" clId="{31FB52B3-F34B-4058-BC9B-2295EF11DB81}" dt="2026-05-03T13:53:05.704" v="3437" actId="478"/>
          <ac:spMkLst>
            <pc:docMk/>
            <pc:sldMk cId="693769133" sldId="269"/>
            <ac:spMk id="13" creationId="{71CFA559-F179-41C7-9F58-FBD82AB37AB6}"/>
          </ac:spMkLst>
        </pc:spChg>
        <pc:spChg chg="add del mod">
          <ac:chgData name="Flavio Di Leone" userId="12c77d73-683a-4290-8326-072aa990270d" providerId="ADAL" clId="{31FB52B3-F34B-4058-BC9B-2295EF11DB81}" dt="2026-05-03T13:50:54.755" v="3403" actId="478"/>
          <ac:spMkLst>
            <pc:docMk/>
            <pc:sldMk cId="693769133" sldId="269"/>
            <ac:spMk id="14" creationId="{3976DFAF-586B-51F4-1B95-79C6297DA3B9}"/>
          </ac:spMkLst>
        </pc:spChg>
        <pc:spChg chg="add mod">
          <ac:chgData name="Flavio Di Leone" userId="12c77d73-683a-4290-8326-072aa990270d" providerId="ADAL" clId="{31FB52B3-F34B-4058-BC9B-2295EF11DB81}" dt="2026-05-03T13:53:06.596" v="3438"/>
          <ac:spMkLst>
            <pc:docMk/>
            <pc:sldMk cId="693769133" sldId="269"/>
            <ac:spMk id="15" creationId="{8F5CFDB9-F9A7-4C31-7891-C48ECE897500}"/>
          </ac:spMkLst>
        </pc:spChg>
        <pc:spChg chg="add mod">
          <ac:chgData name="Flavio Di Leone" userId="12c77d73-683a-4290-8326-072aa990270d" providerId="ADAL" clId="{31FB52B3-F34B-4058-BC9B-2295EF11DB81}" dt="2026-05-03T14:02:43.853" v="3606"/>
          <ac:spMkLst>
            <pc:docMk/>
            <pc:sldMk cId="693769133" sldId="269"/>
            <ac:spMk id="16" creationId="{3CACCD8A-308B-48EF-2F8E-1FACAE5F0094}"/>
          </ac:spMkLst>
        </pc:spChg>
        <pc:grpChg chg="mod">
          <ac:chgData name="Flavio Di Leone" userId="12c77d73-683a-4290-8326-072aa990270d" providerId="ADAL" clId="{31FB52B3-F34B-4058-BC9B-2295EF11DB81}" dt="2026-05-03T13:53:12.588" v="3440" actId="1076"/>
          <ac:grpSpMkLst>
            <pc:docMk/>
            <pc:sldMk cId="693769133" sldId="269"/>
            <ac:grpSpMk id="7" creationId="{2C41EDAA-8C79-1BFF-69BF-FB7F30619174}"/>
          </ac:grpSpMkLst>
        </pc:grpChg>
        <pc:picChg chg="del">
          <ac:chgData name="Flavio Di Leone" userId="12c77d73-683a-4290-8326-072aa990270d" providerId="ADAL" clId="{31FB52B3-F34B-4058-BC9B-2295EF11DB81}" dt="2026-05-03T13:45:37.916" v="3234" actId="478"/>
          <ac:picMkLst>
            <pc:docMk/>
            <pc:sldMk cId="693769133" sldId="269"/>
            <ac:picMk id="6" creationId="{C7F41E83-6E4C-C858-D6AA-9017D6EC5B63}"/>
          </ac:picMkLst>
        </pc:picChg>
        <pc:picChg chg="mod">
          <ac:chgData name="Flavio Di Leone" userId="12c77d73-683a-4290-8326-072aa990270d" providerId="ADAL" clId="{31FB52B3-F34B-4058-BC9B-2295EF11DB81}" dt="2026-05-03T14:31:07.613" v="4592" actId="1440"/>
          <ac:picMkLst>
            <pc:docMk/>
            <pc:sldMk cId="693769133" sldId="269"/>
            <ac:picMk id="8" creationId="{FBB37660-A134-6B62-B38F-446637E3EC0D}"/>
          </ac:picMkLst>
        </pc:picChg>
        <pc:picChg chg="mod">
          <ac:chgData name="Flavio Di Leone" userId="12c77d73-683a-4290-8326-072aa990270d" providerId="ADAL" clId="{31FB52B3-F34B-4058-BC9B-2295EF11DB81}" dt="2026-05-03T14:31:07.613" v="4592" actId="1440"/>
          <ac:picMkLst>
            <pc:docMk/>
            <pc:sldMk cId="693769133" sldId="269"/>
            <ac:picMk id="9" creationId="{4FDF6237-89FB-FFC8-8AC7-E5F0D25F90B0}"/>
          </ac:picMkLst>
        </pc:picChg>
      </pc:sldChg>
      <pc:sldChg chg="add del">
        <pc:chgData name="Flavio Di Leone" userId="12c77d73-683a-4290-8326-072aa990270d" providerId="ADAL" clId="{31FB52B3-F34B-4058-BC9B-2295EF11DB81}" dt="2026-05-03T13:45:51.637" v="3239"/>
        <pc:sldMkLst>
          <pc:docMk/>
          <pc:sldMk cId="2933998517" sldId="270"/>
        </pc:sldMkLst>
      </pc:sldChg>
      <pc:sldChg chg="new del">
        <pc:chgData name="Flavio Di Leone" userId="12c77d73-683a-4290-8326-072aa990270d" providerId="ADAL" clId="{31FB52B3-F34B-4058-BC9B-2295EF11DB81}" dt="2026-05-03T14:09:06.245" v="3673" actId="47"/>
        <pc:sldMkLst>
          <pc:docMk/>
          <pc:sldMk cId="3663756826" sldId="270"/>
        </pc:sldMkLst>
      </pc:sldChg>
      <pc:sldChg chg="addSp modSp add mod">
        <pc:chgData name="Flavio Di Leone" userId="12c77d73-683a-4290-8326-072aa990270d" providerId="ADAL" clId="{31FB52B3-F34B-4058-BC9B-2295EF11DB81}" dt="2026-05-03T14:10:22.471" v="3683" actId="1076"/>
        <pc:sldMkLst>
          <pc:docMk/>
          <pc:sldMk cId="3453464775" sldId="287"/>
        </pc:sldMkLst>
        <pc:spChg chg="mod">
          <ac:chgData name="Flavio Di Leone" userId="12c77d73-683a-4290-8326-072aa990270d" providerId="ADAL" clId="{31FB52B3-F34B-4058-BC9B-2295EF11DB81}" dt="2026-05-03T14:09:19.390" v="3676" actId="1076"/>
          <ac:spMkLst>
            <pc:docMk/>
            <pc:sldMk cId="3453464775" sldId="287"/>
            <ac:spMk id="2" creationId="{7F7A2019-5D72-4061-A68E-971E8D71B409}"/>
          </ac:spMkLst>
        </pc:spChg>
        <pc:spChg chg="add mod">
          <ac:chgData name="Flavio Di Leone" userId="12c77d73-683a-4290-8326-072aa990270d" providerId="ADAL" clId="{31FB52B3-F34B-4058-BC9B-2295EF11DB81}" dt="2026-05-03T14:09:34.978" v="3678"/>
          <ac:spMkLst>
            <pc:docMk/>
            <pc:sldMk cId="3453464775" sldId="287"/>
            <ac:spMk id="4" creationId="{4B81ABB8-56DD-47BD-67EC-DADAEDECAA44}"/>
          </ac:spMkLst>
        </pc:spChg>
        <pc:spChg chg="add mod">
          <ac:chgData name="Flavio Di Leone" userId="12c77d73-683a-4290-8326-072aa990270d" providerId="ADAL" clId="{31FB52B3-F34B-4058-BC9B-2295EF11DB81}" dt="2026-05-03T14:09:38.757" v="3680"/>
          <ac:spMkLst>
            <pc:docMk/>
            <pc:sldMk cId="3453464775" sldId="287"/>
            <ac:spMk id="9" creationId="{42F4379F-8BCD-5FCA-5867-68E884F65F1C}"/>
          </ac:spMkLst>
        </pc:spChg>
        <pc:spChg chg="mod">
          <ac:chgData name="Flavio Di Leone" userId="12c77d73-683a-4290-8326-072aa990270d" providerId="ADAL" clId="{31FB52B3-F34B-4058-BC9B-2295EF11DB81}" dt="2026-05-03T14:10:22.471" v="3683" actId="1076"/>
          <ac:spMkLst>
            <pc:docMk/>
            <pc:sldMk cId="3453464775" sldId="287"/>
            <ac:spMk id="17" creationId="{1AB363F6-3E3E-7C03-E536-733A646D7BF7}"/>
          </ac:spMkLst>
        </pc:spChg>
      </pc:sldChg>
      <pc:sldChg chg="addSp delSp modSp new mod modClrScheme chgLayout">
        <pc:chgData name="Flavio Di Leone" userId="12c77d73-683a-4290-8326-072aa990270d" providerId="ADAL" clId="{31FB52B3-F34B-4058-BC9B-2295EF11DB81}" dt="2026-05-03T14:27:54.603" v="4577" actId="20577"/>
        <pc:sldMkLst>
          <pc:docMk/>
          <pc:sldMk cId="885972139" sldId="288"/>
        </pc:sldMkLst>
        <pc:spChg chg="del mod ord">
          <ac:chgData name="Flavio Di Leone" userId="12c77d73-683a-4290-8326-072aa990270d" providerId="ADAL" clId="{31FB52B3-F34B-4058-BC9B-2295EF11DB81}" dt="2026-05-03T14:27:34.114" v="4567" actId="700"/>
          <ac:spMkLst>
            <pc:docMk/>
            <pc:sldMk cId="885972139" sldId="288"/>
            <ac:spMk id="2" creationId="{F626775A-3E95-A0DC-9704-C91E266E2AEA}"/>
          </ac:spMkLst>
        </pc:spChg>
        <pc:spChg chg="del">
          <ac:chgData name="Flavio Di Leone" userId="12c77d73-683a-4290-8326-072aa990270d" providerId="ADAL" clId="{31FB52B3-F34B-4058-BC9B-2295EF11DB81}" dt="2026-05-03T14:27:34.114" v="4567" actId="700"/>
          <ac:spMkLst>
            <pc:docMk/>
            <pc:sldMk cId="885972139" sldId="288"/>
            <ac:spMk id="3" creationId="{BA7289BA-FBEC-755C-7E42-C895764A3EC6}"/>
          </ac:spMkLst>
        </pc:spChg>
        <pc:spChg chg="mod ord">
          <ac:chgData name="Flavio Di Leone" userId="12c77d73-683a-4290-8326-072aa990270d" providerId="ADAL" clId="{31FB52B3-F34B-4058-BC9B-2295EF11DB81}" dt="2026-05-03T14:27:34.114" v="4567" actId="700"/>
          <ac:spMkLst>
            <pc:docMk/>
            <pc:sldMk cId="885972139" sldId="288"/>
            <ac:spMk id="4" creationId="{9C03648F-34C6-4B5A-18C5-FC100E848AFE}"/>
          </ac:spMkLst>
        </pc:spChg>
        <pc:spChg chg="add mod ord">
          <ac:chgData name="Flavio Di Leone" userId="12c77d73-683a-4290-8326-072aa990270d" providerId="ADAL" clId="{31FB52B3-F34B-4058-BC9B-2295EF11DB81}" dt="2026-05-03T14:27:54.603" v="4577" actId="20577"/>
          <ac:spMkLst>
            <pc:docMk/>
            <pc:sldMk cId="885972139" sldId="288"/>
            <ac:spMk id="5" creationId="{4313943B-6434-A47A-E4AE-6C37895EFAF5}"/>
          </ac:spMkLst>
        </pc:spChg>
      </pc:sldChg>
      <pc:sldChg chg="addSp delSp modSp new mod modClrScheme chgLayout">
        <pc:chgData name="Flavio Di Leone" userId="12c77d73-683a-4290-8326-072aa990270d" providerId="ADAL" clId="{31FB52B3-F34B-4058-BC9B-2295EF11DB81}" dt="2026-05-03T14:41:56.423" v="4674" actId="27614"/>
        <pc:sldMkLst>
          <pc:docMk/>
          <pc:sldMk cId="3657997360" sldId="289"/>
        </pc:sldMkLst>
        <pc:spChg chg="del">
          <ac:chgData name="Flavio Di Leone" userId="12c77d73-683a-4290-8326-072aa990270d" providerId="ADAL" clId="{31FB52B3-F34B-4058-BC9B-2295EF11DB81}" dt="2026-05-03T14:39:14.817" v="4664" actId="700"/>
          <ac:spMkLst>
            <pc:docMk/>
            <pc:sldMk cId="3657997360" sldId="289"/>
            <ac:spMk id="2" creationId="{CAA9D5F1-70B1-1CD2-A6C2-F225DEF923C8}"/>
          </ac:spMkLst>
        </pc:spChg>
        <pc:spChg chg="del">
          <ac:chgData name="Flavio Di Leone" userId="12c77d73-683a-4290-8326-072aa990270d" providerId="ADAL" clId="{31FB52B3-F34B-4058-BC9B-2295EF11DB81}" dt="2026-05-03T14:39:14.817" v="4664" actId="700"/>
          <ac:spMkLst>
            <pc:docMk/>
            <pc:sldMk cId="3657997360" sldId="289"/>
            <ac:spMk id="3" creationId="{078950CB-6B00-71F9-A298-BA22627DA1C6}"/>
          </ac:spMkLst>
        </pc:spChg>
        <pc:spChg chg="del">
          <ac:chgData name="Flavio Di Leone" userId="12c77d73-683a-4290-8326-072aa990270d" providerId="ADAL" clId="{31FB52B3-F34B-4058-BC9B-2295EF11DB81}" dt="2026-05-03T14:39:14.817" v="4664" actId="700"/>
          <ac:spMkLst>
            <pc:docMk/>
            <pc:sldMk cId="3657997360" sldId="289"/>
            <ac:spMk id="4" creationId="{B0333D2D-25E0-FBBB-AF9F-8F11D2991118}"/>
          </ac:spMkLst>
        </pc:spChg>
        <pc:spChg chg="mod ord">
          <ac:chgData name="Flavio Di Leone" userId="12c77d73-683a-4290-8326-072aa990270d" providerId="ADAL" clId="{31FB52B3-F34B-4058-BC9B-2295EF11DB81}" dt="2026-05-03T14:41:47.811" v="4673" actId="26606"/>
          <ac:spMkLst>
            <pc:docMk/>
            <pc:sldMk cId="3657997360" sldId="289"/>
            <ac:spMk id="5" creationId="{A533983F-FEB0-C823-971C-88649CC55E88}"/>
          </ac:spMkLst>
        </pc:spChg>
        <pc:picChg chg="add mod modCrop">
          <ac:chgData name="Flavio Di Leone" userId="12c77d73-683a-4290-8326-072aa990270d" providerId="ADAL" clId="{31FB52B3-F34B-4058-BC9B-2295EF11DB81}" dt="2026-05-03T14:41:56.423" v="4674" actId="27614"/>
          <ac:picMkLst>
            <pc:docMk/>
            <pc:sldMk cId="3657997360" sldId="289"/>
            <ac:picMk id="7" creationId="{206A6C9F-C98B-15EB-FB35-7EB59B8C1F37}"/>
          </ac:picMkLst>
        </pc:picChg>
      </pc:sldChg>
      <pc:sldChg chg="modSp add del mod">
        <pc:chgData name="Flavio Di Leone" userId="12c77d73-683a-4290-8326-072aa990270d" providerId="ADAL" clId="{31FB52B3-F34B-4058-BC9B-2295EF11DB81}" dt="2026-05-03T14:11:47.853" v="3737" actId="47"/>
        <pc:sldMkLst>
          <pc:docMk/>
          <pc:sldMk cId="150850167" sldId="298"/>
        </pc:sldMkLst>
        <pc:spChg chg="mod">
          <ac:chgData name="Flavio Di Leone" userId="12c77d73-683a-4290-8326-072aa990270d" providerId="ADAL" clId="{31FB52B3-F34B-4058-BC9B-2295EF11DB81}" dt="2026-05-03T14:11:26.183" v="3736" actId="1076"/>
          <ac:spMkLst>
            <pc:docMk/>
            <pc:sldMk cId="150850167" sldId="298"/>
            <ac:spMk id="2" creationId="{7F7A2019-5D72-4061-A68E-971E8D71B409}"/>
          </ac:spMkLst>
        </pc:spChg>
      </pc:sldChg>
      <pc:sldMasterChg chg="delSldLayout">
        <pc:chgData name="Flavio Di Leone" userId="12c77d73-683a-4290-8326-072aa990270d" providerId="ADAL" clId="{31FB52B3-F34B-4058-BC9B-2295EF11DB81}" dt="2026-05-03T14:11:47.853" v="3737" actId="47"/>
        <pc:sldMasterMkLst>
          <pc:docMk/>
          <pc:sldMasterMk cId="374805485" sldId="2147483681"/>
        </pc:sldMasterMkLst>
        <pc:sldLayoutChg chg="del">
          <pc:chgData name="Flavio Di Leone" userId="12c77d73-683a-4290-8326-072aa990270d" providerId="ADAL" clId="{31FB52B3-F34B-4058-BC9B-2295EF11DB81}" dt="2026-05-03T14:11:47.853" v="3737" actId="47"/>
          <pc:sldLayoutMkLst>
            <pc:docMk/>
            <pc:sldMasterMk cId="374805485" sldId="2147483681"/>
            <pc:sldLayoutMk cId="1112256332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E99BD-BE8A-4397-9E2B-3E21AB2442E2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C03F6-A657-4552-B2F9-560A061B78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24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63A24-3D07-43FD-9F55-592CE57B21D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03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B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2275200"/>
            <a:ext cx="10464587" cy="1143000"/>
          </a:xfrm>
        </p:spPr>
        <p:txBody>
          <a:bodyPr anchor="t" anchorCtr="0"/>
          <a:lstStyle>
            <a:lvl1pPr algn="l">
              <a:defRPr sz="6400" b="1" i="0" cap="none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noProof="0" dirty="0">
                <a:effectLst/>
              </a:rPr>
              <a:t>Add presentation title </a:t>
            </a:r>
            <a:br>
              <a:rPr lang="en-GB" noProof="0" dirty="0">
                <a:effectLst/>
              </a:rPr>
            </a:br>
            <a:r>
              <a:rPr lang="en-GB" noProof="0" dirty="0">
                <a:effectLst/>
              </a:rPr>
              <a:t>(BLACK background)</a:t>
            </a:r>
            <a:endParaRPr lang="sv-SE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029943"/>
            <a:ext cx="10560000" cy="216223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DC4B1F5-6121-7D42-BADF-54C302F43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16A943-8CA0-49F1-A378-0FD2686D32D1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EAF724F5-09E3-D54E-9932-CC940111F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5824BDD7-8090-4342-A0FB-543B1030C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  <p:pic>
        <p:nvPicPr>
          <p:cNvPr id="9" name="Platshållare för bild 29">
            <a:extLst>
              <a:ext uri="{FF2B5EF4-FFF2-40B4-BE49-F238E27FC236}">
                <a16:creationId xmlns:a16="http://schemas.microsoft.com/office/drawing/2014/main" id="{756FDC4C-92A0-7D4C-A402-83CA278CC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0" b="710"/>
          <a:stretch>
            <a:fillRect/>
          </a:stretch>
        </p:blipFill>
        <p:spPr>
          <a:xfrm>
            <a:off x="901543" y="-5424"/>
            <a:ext cx="1144800" cy="11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images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6816000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7539693" y="-370959"/>
            <a:ext cx="4652308" cy="3369600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497150 w 3489231"/>
              <a:gd name="connsiteY3" fmla="*/ 2527200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52499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31835 w 3489231"/>
              <a:gd name="connsiteY3" fmla="*/ 2465206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47333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47333 w 3489231"/>
              <a:gd name="connsiteY3" fmla="*/ 2522033 h 2527200"/>
              <a:gd name="connsiteX4" fmla="*/ 0 w 3489231"/>
              <a:gd name="connsiteY4" fmla="*/ 0 h 25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231" h="2527200">
                <a:moveTo>
                  <a:pt x="0" y="0"/>
                </a:moveTo>
                <a:lnTo>
                  <a:pt x="3489231" y="0"/>
                </a:lnTo>
                <a:lnTo>
                  <a:pt x="3489231" y="2527200"/>
                </a:lnTo>
                <a:lnTo>
                  <a:pt x="347333" y="2522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C6E7842F-5E6D-0D4E-95D1-DF406180B4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30355" y="3137298"/>
            <a:ext cx="4170989" cy="3366964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129153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61628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55877 w 3121234"/>
              <a:gd name="connsiteY3" fmla="*/ 2515698 h 2527200"/>
              <a:gd name="connsiteX4" fmla="*/ 0 w 3121234"/>
              <a:gd name="connsiteY4" fmla="*/ 0 h 2527200"/>
              <a:gd name="connsiteX0" fmla="*/ 0 w 3121234"/>
              <a:gd name="connsiteY0" fmla="*/ 0 h 2521449"/>
              <a:gd name="connsiteX1" fmla="*/ 3121234 w 3121234"/>
              <a:gd name="connsiteY1" fmla="*/ 0 h 2521449"/>
              <a:gd name="connsiteX2" fmla="*/ 3115483 w 3121234"/>
              <a:gd name="connsiteY2" fmla="*/ 2521449 h 2521449"/>
              <a:gd name="connsiteX3" fmla="*/ 355877 w 3121234"/>
              <a:gd name="connsiteY3" fmla="*/ 2515698 h 2521449"/>
              <a:gd name="connsiteX4" fmla="*/ 0 w 3121234"/>
              <a:gd name="connsiteY4" fmla="*/ 0 h 2521449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5483 w 3121234"/>
              <a:gd name="connsiteY2" fmla="*/ 2521449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8658 w 3121234"/>
              <a:gd name="connsiteY2" fmla="*/ 2524624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8242"/>
              <a:gd name="connsiteY0" fmla="*/ 0 h 2525223"/>
              <a:gd name="connsiteX1" fmla="*/ 3121234 w 3128242"/>
              <a:gd name="connsiteY1" fmla="*/ 0 h 2525223"/>
              <a:gd name="connsiteX2" fmla="*/ 3128183 w 3128242"/>
              <a:gd name="connsiteY2" fmla="*/ 2524624 h 2525223"/>
              <a:gd name="connsiteX3" fmla="*/ 355877 w 3128242"/>
              <a:gd name="connsiteY3" fmla="*/ 2525223 h 2525223"/>
              <a:gd name="connsiteX4" fmla="*/ 0 w 3128242"/>
              <a:gd name="connsiteY4" fmla="*/ 0 h 25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42" h="2525223">
                <a:moveTo>
                  <a:pt x="0" y="0"/>
                </a:moveTo>
                <a:lnTo>
                  <a:pt x="3121234" y="0"/>
                </a:lnTo>
                <a:cubicBezTo>
                  <a:pt x="3120375" y="841541"/>
                  <a:pt x="3129042" y="1683083"/>
                  <a:pt x="3128183" y="2524624"/>
                </a:cubicBezTo>
                <a:lnTo>
                  <a:pt x="355877" y="2525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14C9355C-85B6-E949-9803-F69815A94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1" y="672001"/>
            <a:ext cx="6627692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E652C9EB-FA8B-2B4B-942F-312A1CA65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BCD442F-3782-4BF1-A68E-C94D01416EE7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050441FF-DF4B-0240-B9B8-2B60733A1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sidfot 5">
            <a:extLst>
              <a:ext uri="{FF2B5EF4-FFF2-40B4-BE49-F238E27FC236}">
                <a16:creationId xmlns:a16="http://schemas.microsoft.com/office/drawing/2014/main" id="{C12AD7C1-4E55-744A-85AE-9B01CCAE2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20227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0"/>
            <a:ext cx="3989441" cy="65013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4" y="672001"/>
            <a:ext cx="6613205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1424" y="1920000"/>
            <a:ext cx="6613205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6166F4A-CB91-4D41-A7AF-D3D2FBFF0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DAD768E-6023-42DF-8DFF-60183FB3FFE6}" type="datetime1">
              <a:rPr lang="sv-SE" smtClean="0"/>
              <a:t>2026-05-03</a:t>
            </a:fld>
            <a:endParaRPr lang="sv-SE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EC31C35E-63E7-954F-B72F-8D9EB33BB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209159B9-8196-8149-B534-09FD9791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15422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al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7578944" y="0"/>
            <a:ext cx="4613056" cy="6501341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4492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449232 w 3459791"/>
              <a:gd name="connsiteY4" fmla="*/ 0 h 1659364"/>
              <a:gd name="connsiteX0" fmla="*/ 444208 w 3454767"/>
              <a:gd name="connsiteY0" fmla="*/ 0 h 1657663"/>
              <a:gd name="connsiteX1" fmla="*/ 3454767 w 3454767"/>
              <a:gd name="connsiteY1" fmla="*/ 413 h 1657663"/>
              <a:gd name="connsiteX2" fmla="*/ 3454767 w 3454767"/>
              <a:gd name="connsiteY2" fmla="*/ 1656413 h 1657663"/>
              <a:gd name="connsiteX3" fmla="*/ 0 w 3454767"/>
              <a:gd name="connsiteY3" fmla="*/ 1657663 h 1657663"/>
              <a:gd name="connsiteX4" fmla="*/ 444208 w 3454767"/>
              <a:gd name="connsiteY4" fmla="*/ 0 h 1657663"/>
              <a:gd name="connsiteX0" fmla="*/ 444208 w 3454767"/>
              <a:gd name="connsiteY0" fmla="*/ 0 h 1656413"/>
              <a:gd name="connsiteX1" fmla="*/ 3454767 w 3454767"/>
              <a:gd name="connsiteY1" fmla="*/ 413 h 1656413"/>
              <a:gd name="connsiteX2" fmla="*/ 3454767 w 3454767"/>
              <a:gd name="connsiteY2" fmla="*/ 1656413 h 1656413"/>
              <a:gd name="connsiteX3" fmla="*/ 0 w 3454767"/>
              <a:gd name="connsiteY3" fmla="*/ 1654261 h 1656413"/>
              <a:gd name="connsiteX4" fmla="*/ 444208 w 3454767"/>
              <a:gd name="connsiteY4" fmla="*/ 0 h 1656413"/>
              <a:gd name="connsiteX0" fmla="*/ 449233 w 3459792"/>
              <a:gd name="connsiteY0" fmla="*/ 0 h 1656413"/>
              <a:gd name="connsiteX1" fmla="*/ 3459792 w 3459792"/>
              <a:gd name="connsiteY1" fmla="*/ 413 h 1656413"/>
              <a:gd name="connsiteX2" fmla="*/ 3459792 w 3459792"/>
              <a:gd name="connsiteY2" fmla="*/ 1656413 h 1656413"/>
              <a:gd name="connsiteX3" fmla="*/ 0 w 3459792"/>
              <a:gd name="connsiteY3" fmla="*/ 1655962 h 1656413"/>
              <a:gd name="connsiteX4" fmla="*/ 449233 w 3459792"/>
              <a:gd name="connsiteY4" fmla="*/ 0 h 16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792" h="1656413">
                <a:moveTo>
                  <a:pt x="449233" y="0"/>
                </a:moveTo>
                <a:lnTo>
                  <a:pt x="3459792" y="413"/>
                </a:lnTo>
                <a:lnTo>
                  <a:pt x="3459792" y="1656413"/>
                </a:lnTo>
                <a:lnTo>
                  <a:pt x="0" y="1655962"/>
                </a:lnTo>
                <a:lnTo>
                  <a:pt x="44923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6816000" cy="3988091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ADE8B9EC-AF0B-CE4C-8243-45AF9ED46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68160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849B498-952B-BE4C-AE60-2D27D6023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B6FFCAE-0EBE-4B14-BF20-D3761305F08F}" type="datetime1">
              <a:rPr lang="sv-SE" smtClean="0"/>
              <a:t>2026-05-03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776D6C1B-1539-304D-9604-A2250B9D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9FF1D99C-A8BA-F74F-BB27-A15C38004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5253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al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4810" y="0"/>
            <a:ext cx="6717191" cy="6501341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156"/>
              <a:gd name="connsiteY0" fmla="*/ 0 h 4910156"/>
              <a:gd name="connsiteX1" fmla="*/ 5119479 w 5120156"/>
              <a:gd name="connsiteY1" fmla="*/ 158 h 4910156"/>
              <a:gd name="connsiteX2" fmla="*/ 5116047 w 5120156"/>
              <a:gd name="connsiteY2" fmla="*/ 4902965 h 4910156"/>
              <a:gd name="connsiteX3" fmla="*/ 973255 w 5120156"/>
              <a:gd name="connsiteY3" fmla="*/ 4910156 h 4910156"/>
              <a:gd name="connsiteX4" fmla="*/ 0 w 5120156"/>
              <a:gd name="connsiteY4" fmla="*/ 0 h 4910156"/>
              <a:gd name="connsiteX0" fmla="*/ 0 w 5120156"/>
              <a:gd name="connsiteY0" fmla="*/ 0 h 4902965"/>
              <a:gd name="connsiteX1" fmla="*/ 5119479 w 5120156"/>
              <a:gd name="connsiteY1" fmla="*/ 158 h 4902965"/>
              <a:gd name="connsiteX2" fmla="*/ 5116047 w 5120156"/>
              <a:gd name="connsiteY2" fmla="*/ 4902965 h 4902965"/>
              <a:gd name="connsiteX3" fmla="*/ 973255 w 5120156"/>
              <a:gd name="connsiteY3" fmla="*/ 4901728 h 4902965"/>
              <a:gd name="connsiteX4" fmla="*/ 0 w 5120156"/>
              <a:gd name="connsiteY4" fmla="*/ 0 h 4902965"/>
              <a:gd name="connsiteX0" fmla="*/ 0 w 5126895"/>
              <a:gd name="connsiteY0" fmla="*/ 0 h 4902965"/>
              <a:gd name="connsiteX1" fmla="*/ 5119479 w 5126895"/>
              <a:gd name="connsiteY1" fmla="*/ 158 h 4902965"/>
              <a:gd name="connsiteX2" fmla="*/ 5126895 w 5126895"/>
              <a:gd name="connsiteY2" fmla="*/ 4902965 h 4902965"/>
              <a:gd name="connsiteX3" fmla="*/ 973255 w 5126895"/>
              <a:gd name="connsiteY3" fmla="*/ 4901728 h 4902965"/>
              <a:gd name="connsiteX4" fmla="*/ 0 w 5126895"/>
              <a:gd name="connsiteY4" fmla="*/ 0 h 4902965"/>
              <a:gd name="connsiteX0" fmla="*/ 0 w 5120230"/>
              <a:gd name="connsiteY0" fmla="*/ 0 h 4902965"/>
              <a:gd name="connsiteX1" fmla="*/ 5119479 w 5120230"/>
              <a:gd name="connsiteY1" fmla="*/ 158 h 4902965"/>
              <a:gd name="connsiteX2" fmla="*/ 5117214 w 5120230"/>
              <a:gd name="connsiteY2" fmla="*/ 4902965 h 4902965"/>
              <a:gd name="connsiteX3" fmla="*/ 973255 w 5120230"/>
              <a:gd name="connsiteY3" fmla="*/ 4901728 h 4902965"/>
              <a:gd name="connsiteX4" fmla="*/ 0 w 5120230"/>
              <a:gd name="connsiteY4" fmla="*/ 0 h 490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230" h="4902965">
                <a:moveTo>
                  <a:pt x="0" y="0"/>
                </a:moveTo>
                <a:lnTo>
                  <a:pt x="5119479" y="158"/>
                </a:lnTo>
                <a:cubicBezTo>
                  <a:pt x="5122785" y="1635673"/>
                  <a:pt x="5113908" y="3267450"/>
                  <a:pt x="5117214" y="4902965"/>
                </a:cubicBezTo>
                <a:lnTo>
                  <a:pt x="973255" y="49017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12000" y="1920000"/>
            <a:ext cx="4799957" cy="3923419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3F30E36B-2076-8E49-9ED6-C6E2CF77A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4799957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170C0C9-C224-CB43-9E68-830E0A545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008FF7C-738E-45D4-BC0A-DEAD96918222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C49D6A8C-6530-774C-BC2C-738D892CF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1B190B03-C5D0-4144-BE05-3B816EEDD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28668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5013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5141CB7-DA75-A042-B2E4-7F7BA978F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0C2134-EBB4-4452-BC84-C86CE9058D95}" type="datetime1">
              <a:rPr lang="sv-SE" smtClean="0"/>
              <a:t>2026-05-03</a:t>
            </a:fld>
            <a:endParaRPr lang="sv-SE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F7D100E4-27C0-C840-9AA3-C2289DF3D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825189D2-7204-2C4E-8BF2-EE4C5555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7773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5560497" y="3348098"/>
            <a:ext cx="6628800" cy="3153244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504749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504749 w 4965809"/>
              <a:gd name="connsiteY4" fmla="*/ 0 h 2527200"/>
              <a:gd name="connsiteX0" fmla="*/ 473487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473487 w 4965809"/>
              <a:gd name="connsiteY4" fmla="*/ 0 h 2527200"/>
              <a:gd name="connsiteX0" fmla="*/ 473487 w 4965809"/>
              <a:gd name="connsiteY0" fmla="*/ 0 h 2649964"/>
              <a:gd name="connsiteX1" fmla="*/ 4965809 w 4965809"/>
              <a:gd name="connsiteY1" fmla="*/ 0 h 2649964"/>
              <a:gd name="connsiteX2" fmla="*/ 4965809 w 4965809"/>
              <a:gd name="connsiteY2" fmla="*/ 2527200 h 2649964"/>
              <a:gd name="connsiteX3" fmla="*/ 0 w 4965809"/>
              <a:gd name="connsiteY3" fmla="*/ 2649964 h 2649964"/>
              <a:gd name="connsiteX4" fmla="*/ 473487 w 4965809"/>
              <a:gd name="connsiteY4" fmla="*/ 0 h 2649964"/>
              <a:gd name="connsiteX0" fmla="*/ 473487 w 4965809"/>
              <a:gd name="connsiteY0" fmla="*/ 0 h 2667504"/>
              <a:gd name="connsiteX1" fmla="*/ 4965809 w 4965809"/>
              <a:gd name="connsiteY1" fmla="*/ 0 h 2667504"/>
              <a:gd name="connsiteX2" fmla="*/ 4950178 w 4965809"/>
              <a:gd name="connsiteY2" fmla="*/ 2667504 h 2667504"/>
              <a:gd name="connsiteX3" fmla="*/ 0 w 4965809"/>
              <a:gd name="connsiteY3" fmla="*/ 2649964 h 2667504"/>
              <a:gd name="connsiteX4" fmla="*/ 473487 w 4965809"/>
              <a:gd name="connsiteY4" fmla="*/ 0 h 2667504"/>
              <a:gd name="connsiteX0" fmla="*/ 473487 w 4965809"/>
              <a:gd name="connsiteY0" fmla="*/ 0 h 2658734"/>
              <a:gd name="connsiteX1" fmla="*/ 4965809 w 4965809"/>
              <a:gd name="connsiteY1" fmla="*/ 0 h 2658734"/>
              <a:gd name="connsiteX2" fmla="*/ 4950178 w 4965809"/>
              <a:gd name="connsiteY2" fmla="*/ 2658734 h 2658734"/>
              <a:gd name="connsiteX3" fmla="*/ 0 w 4965809"/>
              <a:gd name="connsiteY3" fmla="*/ 2649964 h 2658734"/>
              <a:gd name="connsiteX4" fmla="*/ 473487 w 4965809"/>
              <a:gd name="connsiteY4" fmla="*/ 0 h 2658734"/>
              <a:gd name="connsiteX0" fmla="*/ 481303 w 4973625"/>
              <a:gd name="connsiteY0" fmla="*/ 0 h 2667501"/>
              <a:gd name="connsiteX1" fmla="*/ 4973625 w 4973625"/>
              <a:gd name="connsiteY1" fmla="*/ 0 h 2667501"/>
              <a:gd name="connsiteX2" fmla="*/ 4957994 w 4973625"/>
              <a:gd name="connsiteY2" fmla="*/ 2658734 h 2667501"/>
              <a:gd name="connsiteX3" fmla="*/ 0 w 4973625"/>
              <a:gd name="connsiteY3" fmla="*/ 2667501 h 2667501"/>
              <a:gd name="connsiteX4" fmla="*/ 481303 w 4973625"/>
              <a:gd name="connsiteY4" fmla="*/ 0 h 2667501"/>
              <a:gd name="connsiteX0" fmla="*/ 496934 w 4973625"/>
              <a:gd name="connsiteY0" fmla="*/ 0 h 2676269"/>
              <a:gd name="connsiteX1" fmla="*/ 4973625 w 4973625"/>
              <a:gd name="connsiteY1" fmla="*/ 8768 h 2676269"/>
              <a:gd name="connsiteX2" fmla="*/ 4957994 w 4973625"/>
              <a:gd name="connsiteY2" fmla="*/ 2667502 h 2676269"/>
              <a:gd name="connsiteX3" fmla="*/ 0 w 4973625"/>
              <a:gd name="connsiteY3" fmla="*/ 2676269 h 2676269"/>
              <a:gd name="connsiteX4" fmla="*/ 496934 w 4973625"/>
              <a:gd name="connsiteY4" fmla="*/ 0 h 2676269"/>
              <a:gd name="connsiteX0" fmla="*/ 496934 w 4965809"/>
              <a:gd name="connsiteY0" fmla="*/ 0 h 2676269"/>
              <a:gd name="connsiteX1" fmla="*/ 4965809 w 4965809"/>
              <a:gd name="connsiteY1" fmla="*/ 0 h 2676269"/>
              <a:gd name="connsiteX2" fmla="*/ 4957994 w 4965809"/>
              <a:gd name="connsiteY2" fmla="*/ 2667502 h 2676269"/>
              <a:gd name="connsiteX3" fmla="*/ 0 w 4965809"/>
              <a:gd name="connsiteY3" fmla="*/ 2676269 h 2676269"/>
              <a:gd name="connsiteX4" fmla="*/ 496934 w 4965809"/>
              <a:gd name="connsiteY4" fmla="*/ 0 h 2676269"/>
              <a:gd name="connsiteX0" fmla="*/ 496934 w 4965809"/>
              <a:gd name="connsiteY0" fmla="*/ 0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6934 w 4965809"/>
              <a:gd name="connsiteY4" fmla="*/ 0 h 2676270"/>
              <a:gd name="connsiteX0" fmla="*/ 490171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0171 w 4965809"/>
              <a:gd name="connsiteY4" fmla="*/ 22799 h 2676270"/>
              <a:gd name="connsiteX0" fmla="*/ 469883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69883 w 4965809"/>
              <a:gd name="connsiteY4" fmla="*/ 22799 h 2676270"/>
              <a:gd name="connsiteX0" fmla="*/ 469883 w 4959044"/>
              <a:gd name="connsiteY0" fmla="*/ 0 h 2653471"/>
              <a:gd name="connsiteX1" fmla="*/ 4952283 w 4959044"/>
              <a:gd name="connsiteY1" fmla="*/ 0 h 2653471"/>
              <a:gd name="connsiteX2" fmla="*/ 4957994 w 4959044"/>
              <a:gd name="connsiteY2" fmla="*/ 2653471 h 2653471"/>
              <a:gd name="connsiteX3" fmla="*/ 0 w 4959044"/>
              <a:gd name="connsiteY3" fmla="*/ 2653470 h 2653471"/>
              <a:gd name="connsiteX4" fmla="*/ 469883 w 4959044"/>
              <a:gd name="connsiteY4" fmla="*/ 0 h 2653471"/>
              <a:gd name="connsiteX0" fmla="*/ 469883 w 4972572"/>
              <a:gd name="connsiteY0" fmla="*/ 7599 h 2661070"/>
              <a:gd name="connsiteX1" fmla="*/ 4972572 w 4972572"/>
              <a:gd name="connsiteY1" fmla="*/ 0 h 2661070"/>
              <a:gd name="connsiteX2" fmla="*/ 4957994 w 4972572"/>
              <a:gd name="connsiteY2" fmla="*/ 2661070 h 2661070"/>
              <a:gd name="connsiteX3" fmla="*/ 0 w 4972572"/>
              <a:gd name="connsiteY3" fmla="*/ 2661069 h 2661070"/>
              <a:gd name="connsiteX4" fmla="*/ 469883 w 4972572"/>
              <a:gd name="connsiteY4" fmla="*/ 7599 h 2661070"/>
              <a:gd name="connsiteX0" fmla="*/ 469883 w 4959630"/>
              <a:gd name="connsiteY0" fmla="*/ 0 h 2653471"/>
              <a:gd name="connsiteX1" fmla="*/ 4959047 w 4959630"/>
              <a:gd name="connsiteY1" fmla="*/ 7601 h 2653471"/>
              <a:gd name="connsiteX2" fmla="*/ 4957994 w 4959630"/>
              <a:gd name="connsiteY2" fmla="*/ 2653471 h 2653471"/>
              <a:gd name="connsiteX3" fmla="*/ 0 w 4959630"/>
              <a:gd name="connsiteY3" fmla="*/ 2653470 h 2653471"/>
              <a:gd name="connsiteX4" fmla="*/ 469883 w 4959630"/>
              <a:gd name="connsiteY4" fmla="*/ 0 h 26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30" h="2653471">
                <a:moveTo>
                  <a:pt x="469883" y="0"/>
                </a:moveTo>
                <a:lnTo>
                  <a:pt x="4959047" y="7601"/>
                </a:lnTo>
                <a:cubicBezTo>
                  <a:pt x="4953837" y="896769"/>
                  <a:pt x="4963204" y="1764303"/>
                  <a:pt x="4957994" y="2653471"/>
                </a:cubicBezTo>
                <a:lnTo>
                  <a:pt x="0" y="2653470"/>
                </a:lnTo>
                <a:lnTo>
                  <a:pt x="46988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B56819B3-5642-3544-81C9-3725283DE1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-34035"/>
            <a:ext cx="6718956" cy="6535376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576" h="4901532">
                <a:moveTo>
                  <a:pt x="0" y="0"/>
                </a:moveTo>
                <a:lnTo>
                  <a:pt x="5121576" y="0"/>
                </a:lnTo>
                <a:lnTo>
                  <a:pt x="4118677" y="4901532"/>
                </a:lnTo>
                <a:lnTo>
                  <a:pt x="0" y="49015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6222683" y="-52743"/>
            <a:ext cx="5980333" cy="3269769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75488 w 4461060"/>
              <a:gd name="connsiteY0" fmla="*/ 0 h 2534515"/>
              <a:gd name="connsiteX1" fmla="*/ 4461060 w 4461060"/>
              <a:gd name="connsiteY1" fmla="*/ 7315 h 2534515"/>
              <a:gd name="connsiteX2" fmla="*/ 4461060 w 4461060"/>
              <a:gd name="connsiteY2" fmla="*/ 2534515 h 2534515"/>
              <a:gd name="connsiteX3" fmla="*/ 0 w 4461060"/>
              <a:gd name="connsiteY3" fmla="*/ 2534515 h 2534515"/>
              <a:gd name="connsiteX4" fmla="*/ 475488 w 4461060"/>
              <a:gd name="connsiteY4" fmla="*/ 0 h 2534515"/>
              <a:gd name="connsiteX0" fmla="*/ 495808 w 4481380"/>
              <a:gd name="connsiteY0" fmla="*/ 0 h 2541544"/>
              <a:gd name="connsiteX1" fmla="*/ 4481380 w 4481380"/>
              <a:gd name="connsiteY1" fmla="*/ 7315 h 2541544"/>
              <a:gd name="connsiteX2" fmla="*/ 4481380 w 4481380"/>
              <a:gd name="connsiteY2" fmla="*/ 2534515 h 2541544"/>
              <a:gd name="connsiteX3" fmla="*/ 0 w 4481380"/>
              <a:gd name="connsiteY3" fmla="*/ 2541544 h 2541544"/>
              <a:gd name="connsiteX4" fmla="*/ 495808 w 4481380"/>
              <a:gd name="connsiteY4" fmla="*/ 0 h 2541544"/>
              <a:gd name="connsiteX0" fmla="*/ 475488 w 4461060"/>
              <a:gd name="connsiteY0" fmla="*/ 0 h 2534516"/>
              <a:gd name="connsiteX1" fmla="*/ 4461060 w 4461060"/>
              <a:gd name="connsiteY1" fmla="*/ 7315 h 2534516"/>
              <a:gd name="connsiteX2" fmla="*/ 4461060 w 4461060"/>
              <a:gd name="connsiteY2" fmla="*/ 2534515 h 2534516"/>
              <a:gd name="connsiteX3" fmla="*/ 0 w 4461060"/>
              <a:gd name="connsiteY3" fmla="*/ 2534516 h 2534516"/>
              <a:gd name="connsiteX4" fmla="*/ 475488 w 4461060"/>
              <a:gd name="connsiteY4" fmla="*/ 0 h 2534516"/>
              <a:gd name="connsiteX0" fmla="*/ 475488 w 4461060"/>
              <a:gd name="connsiteY0" fmla="*/ 14412 h 2548928"/>
              <a:gd name="connsiteX1" fmla="*/ 4461060 w 4461060"/>
              <a:gd name="connsiteY1" fmla="*/ 0 h 2548928"/>
              <a:gd name="connsiteX2" fmla="*/ 4461060 w 4461060"/>
              <a:gd name="connsiteY2" fmla="*/ 2548927 h 2548928"/>
              <a:gd name="connsiteX3" fmla="*/ 0 w 4461060"/>
              <a:gd name="connsiteY3" fmla="*/ 2548928 h 2548928"/>
              <a:gd name="connsiteX4" fmla="*/ 475488 w 4461060"/>
              <a:gd name="connsiteY4" fmla="*/ 14412 h 2548928"/>
              <a:gd name="connsiteX0" fmla="*/ 475488 w 4465293"/>
              <a:gd name="connsiteY0" fmla="*/ 0 h 2534516"/>
              <a:gd name="connsiteX1" fmla="*/ 4465293 w 4465293"/>
              <a:gd name="connsiteY1" fmla="*/ 3158 h 2534516"/>
              <a:gd name="connsiteX2" fmla="*/ 4461060 w 4465293"/>
              <a:gd name="connsiteY2" fmla="*/ 2534515 h 2534516"/>
              <a:gd name="connsiteX3" fmla="*/ 0 w 4465293"/>
              <a:gd name="connsiteY3" fmla="*/ 2534516 h 2534516"/>
              <a:gd name="connsiteX4" fmla="*/ 475488 w 4465293"/>
              <a:gd name="connsiteY4" fmla="*/ 0 h 2534516"/>
              <a:gd name="connsiteX0" fmla="*/ 475488 w 4465293"/>
              <a:gd name="connsiteY0" fmla="*/ 10019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5488 w 4465293"/>
              <a:gd name="connsiteY4" fmla="*/ 10019 h 2544535"/>
              <a:gd name="connsiteX0" fmla="*/ 479722 w 4465293"/>
              <a:gd name="connsiteY0" fmla="*/ 1234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9722 w 4465293"/>
              <a:gd name="connsiteY4" fmla="*/ 1234 h 2544535"/>
              <a:gd name="connsiteX0" fmla="*/ 492422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92422 w 4477993"/>
              <a:gd name="connsiteY4" fmla="*/ 1234 h 2544535"/>
              <a:gd name="connsiteX0" fmla="*/ 475489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75489 w 4477993"/>
              <a:gd name="connsiteY4" fmla="*/ 1234 h 2544535"/>
              <a:gd name="connsiteX0" fmla="*/ 482746 w 4485250"/>
              <a:gd name="connsiteY0" fmla="*/ 1234 h 2544535"/>
              <a:gd name="connsiteX1" fmla="*/ 4485250 w 4485250"/>
              <a:gd name="connsiteY1" fmla="*/ 0 h 2544535"/>
              <a:gd name="connsiteX2" fmla="*/ 4481017 w 4485250"/>
              <a:gd name="connsiteY2" fmla="*/ 2544534 h 2544535"/>
              <a:gd name="connsiteX3" fmla="*/ 0 w 4485250"/>
              <a:gd name="connsiteY3" fmla="*/ 2544535 h 2544535"/>
              <a:gd name="connsiteX4" fmla="*/ 482746 w 4485250"/>
              <a:gd name="connsiteY4" fmla="*/ 1234 h 25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5250" h="2544535">
                <a:moveTo>
                  <a:pt x="482746" y="1234"/>
                </a:moveTo>
                <a:lnTo>
                  <a:pt x="4485250" y="0"/>
                </a:lnTo>
                <a:lnTo>
                  <a:pt x="4481017" y="2544534"/>
                </a:lnTo>
                <a:lnTo>
                  <a:pt x="0" y="2544535"/>
                </a:lnTo>
                <a:lnTo>
                  <a:pt x="482746" y="1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D1B6B70-74BD-3A4A-9052-D5596E26F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7970228-8D6E-4384-815C-35E30386D1A1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24461A7C-993E-2B4D-9EB3-C961DE0A8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AFDA3330-B17F-254A-AB97-BF82D58AB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37282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05994"/>
            <a:ext cx="3936000" cy="32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8243960" y="3205994"/>
            <a:ext cx="3936000" cy="32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4104000" y="3205994"/>
            <a:ext cx="3984000" cy="32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-34035"/>
            <a:ext cx="12192000" cy="30980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5E116D5-43C8-4C48-957A-6FC482ED7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D0A24AC-015C-4BF6-BE73-1F4352C5CF72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DC2EE96B-AF57-004D-A223-67172D126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2E194DDC-137F-264D-A362-A17C6A2EE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738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722893"/>
            <a:ext cx="3984000" cy="37784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8208000" y="2722893"/>
            <a:ext cx="3984000" cy="37784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4104000" y="2722893"/>
            <a:ext cx="3984000" cy="37784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5" name="Rubrik 2">
            <a:extLst>
              <a:ext uri="{FF2B5EF4-FFF2-40B4-BE49-F238E27FC236}">
                <a16:creationId xmlns:a16="http://schemas.microsoft.com/office/drawing/2014/main" id="{C49C3724-8070-F842-B31B-36A4963D1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14" y="748409"/>
            <a:ext cx="10561173" cy="816411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BE8CCE30-3394-A348-BE98-DAB5C20085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414" y="1737455"/>
            <a:ext cx="10561173" cy="1219200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488FDC17-98E6-6947-BCF4-88C438431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51E7F98-F0EA-4869-8495-263BEF3C83FF}" type="datetime1">
              <a:rPr lang="sv-SE" smtClean="0"/>
              <a:t>2026-05-03</a:t>
            </a:fld>
            <a:endParaRPr lang="sv-SE"/>
          </a:p>
        </p:txBody>
      </p:sp>
      <p:sp>
        <p:nvSpPr>
          <p:cNvPr id="14" name="Platshållare för bildnummer 2">
            <a:extLst>
              <a:ext uri="{FF2B5EF4-FFF2-40B4-BE49-F238E27FC236}">
                <a16:creationId xmlns:a16="http://schemas.microsoft.com/office/drawing/2014/main" id="{299519D3-39A7-8A4C-B13E-15609845D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89701EEE-FF28-424E-BC95-6D7C8114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29284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0D9BE31-9F21-D04C-AD46-085749299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1E99D4C-41D3-484E-BFC1-5EE1133C39A7}" type="datetime1">
              <a:rPr lang="sv-SE" smtClean="0"/>
              <a:t>2026-05-03</a:t>
            </a:fld>
            <a:endParaRPr lang="sv-SE"/>
          </a:p>
        </p:txBody>
      </p:sp>
      <p:sp>
        <p:nvSpPr>
          <p:cNvPr id="8" name="Platshållare för bildnummer 2">
            <a:extLst>
              <a:ext uri="{FF2B5EF4-FFF2-40B4-BE49-F238E27FC236}">
                <a16:creationId xmlns:a16="http://schemas.microsoft.com/office/drawing/2014/main" id="{857FD79B-FF36-C143-AB60-E2D242050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19EBB4D0-9528-5D4B-8A4D-B53A817F9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16554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5F932-23FA-7342-91DB-028949928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4436792"/>
            <a:ext cx="10441800" cy="1200453"/>
          </a:xfrm>
        </p:spPr>
        <p:txBody>
          <a:bodyPr anchor="t" anchorCtr="0"/>
          <a:lstStyle>
            <a:lvl1pPr algn="ctr">
              <a:defRPr sz="2667" b="1"/>
            </a:lvl1pPr>
          </a:lstStyle>
          <a:p>
            <a:r>
              <a:rPr lang="sv-SE" dirty="0"/>
              <a:t>VISIT OUR WEBSITE</a:t>
            </a:r>
            <a:br>
              <a:rPr lang="sv-SE" dirty="0"/>
            </a:br>
            <a:r>
              <a:rPr lang="sv-SE" dirty="0" err="1"/>
              <a:t>www.gu.se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4FFCAAA-E901-8144-B314-1B68B187F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C7D3677-BF0C-4D7F-8EEA-A62D0D5EE839}" type="datetime1">
              <a:rPr lang="sv-SE" smtClean="0"/>
              <a:t>2026-05-03</a:t>
            </a:fld>
            <a:endParaRPr lang="sv-SE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F861D787-D8B6-C847-A1A3-E6607BECC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D2A04960-9B4D-F040-8133-7DC79506E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C080DF-2180-0E43-A892-A15EB2E2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97" y="1230110"/>
            <a:ext cx="251822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B black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720000" y="2276872"/>
            <a:ext cx="10752000" cy="792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5333" i="0" cap="none" baseline="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609585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New </a:t>
            </a:r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header</a:t>
            </a:r>
            <a:r>
              <a:rPr lang="sv-SE" dirty="0"/>
              <a:t> (BLACK)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2958D87-D8D8-704E-9098-0CC3332C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332989"/>
            <a:ext cx="10614352" cy="1219200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>
                <a:solidFill>
                  <a:schemeClr val="bg1">
                    <a:lumMod val="9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0FF9D25-7EB2-084D-A0CD-5915F4DAF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D4E3E32-1E19-48F2-A18A-45E6CFDE780E}" type="datetime1">
              <a:rPr lang="sv-SE" smtClean="0"/>
              <a:t>2026-05-03</a:t>
            </a:fld>
            <a:endParaRPr lang="sv-SE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1C45DACB-DCF4-9047-8D4A-7BEB55BF5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A3872B4F-E793-D146-BBDB-F0B354DA8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28232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582A88-3EC7-EB65-06BF-360FA9314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4310555-F0ED-89EE-8C11-E03D00AE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E23A08-EEB6-6116-0E36-E218989C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1F69-25BB-4394-B763-3EDE783B8248}" type="datetime1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92CC20-52F7-1BFF-B0F2-048F4974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|      SVENSK PERSONLIGHETSPSYKIATRISK KONGRESS – 6-7 maj 2026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6F0BA8-0B34-F7FE-999C-3F6D6DF8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5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A v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2275200"/>
            <a:ext cx="10464587" cy="1143000"/>
          </a:xfrm>
        </p:spPr>
        <p:txBody>
          <a:bodyPr anchor="t" anchorCtr="0"/>
          <a:lstStyle>
            <a:lvl1pPr algn="l">
              <a:defRPr sz="6400" b="1" i="0" cap="none" baseline="0">
                <a:latin typeface="Arial Narrow" panose="020B0606020202030204" pitchFamily="34" charset="0"/>
              </a:defRPr>
            </a:lvl1pPr>
          </a:lstStyle>
          <a:p>
            <a:r>
              <a:rPr lang="en-GB" noProof="0" dirty="0">
                <a:effectLst/>
              </a:rPr>
              <a:t>Add presentation title </a:t>
            </a:r>
            <a:br>
              <a:rPr lang="en-GB" noProof="0" dirty="0">
                <a:effectLst/>
              </a:rPr>
            </a:br>
            <a:r>
              <a:rPr lang="en-GB" noProof="0" dirty="0">
                <a:effectLst/>
              </a:rPr>
              <a:t>(white background)</a:t>
            </a:r>
            <a:endParaRPr lang="sv-SE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029943"/>
            <a:ext cx="10560000" cy="216223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E1F6740-037E-454C-956B-2602A01C8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17A5D8B-8643-4EFF-8FF4-1B80B349193F}" type="datetime1">
              <a:rPr lang="sv-SE" smtClean="0"/>
              <a:t>2026-05-03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814C1E6D-B600-D047-8023-D406AB89C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94444B35-34DF-0A4A-A2B2-3BF00BB4F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 dirty="0"/>
          </a:p>
        </p:txBody>
      </p:sp>
      <p:pic>
        <p:nvPicPr>
          <p:cNvPr id="10" name="Platshållare för bild 29">
            <a:extLst>
              <a:ext uri="{FF2B5EF4-FFF2-40B4-BE49-F238E27FC236}">
                <a16:creationId xmlns:a16="http://schemas.microsoft.com/office/drawing/2014/main" id="{378AC071-18D6-A04D-ADEF-775E4946D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10" b="710"/>
          <a:stretch>
            <a:fillRect/>
          </a:stretch>
        </p:blipFill>
        <p:spPr>
          <a:xfrm>
            <a:off x="901543" y="-5424"/>
            <a:ext cx="1144800" cy="11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8">
            <a:extLst>
              <a:ext uri="{FF2B5EF4-FFF2-40B4-BE49-F238E27FC236}">
                <a16:creationId xmlns:a16="http://schemas.microsoft.com/office/drawing/2014/main" id="{D5A31A2E-FB5E-B446-988F-734F9CE51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383"/>
            <a:ext cx="12207956" cy="649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t" anchorCtr="0">
            <a:normAutofit/>
          </a:bodyPr>
          <a:lstStyle>
            <a:lvl1pPr marL="239994" indent="-239994" algn="ctr">
              <a:buNone/>
              <a:defRPr lang="sv-SE" sz="2133" noProof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err="1"/>
              <a:t>Click</a:t>
            </a:r>
            <a:r>
              <a:rPr lang="sv-SE" noProof="0" dirty="0"/>
              <a:t> on the </a:t>
            </a:r>
            <a:r>
              <a:rPr lang="sv-SE" noProof="0" dirty="0" err="1"/>
              <a:t>icon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to </a:t>
            </a:r>
            <a:r>
              <a:rPr lang="sv-SE" noProof="0" dirty="0" err="1"/>
              <a:t>add</a:t>
            </a:r>
            <a:r>
              <a:rPr lang="sv-SE" noProof="0" dirty="0"/>
              <a:t> a </a:t>
            </a:r>
            <a:r>
              <a:rPr lang="sv-SE" noProof="0" dirty="0" err="1"/>
              <a:t>picture</a:t>
            </a:r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2811204"/>
            <a:ext cx="10464587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0"/>
          <a:lstStyle>
            <a:lvl1pPr algn="l">
              <a:defRPr sz="6400" b="1" i="0" cap="none" baseline="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GB" noProof="0" dirty="0">
                <a:effectLst/>
              </a:rPr>
              <a:t>Add presentation title (image)</a:t>
            </a:r>
            <a:endParaRPr lang="sv-SE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4630841"/>
            <a:ext cx="10560000" cy="216223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764D730E-0D01-7643-B171-B35254D8D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C9A275A-2A4B-4D71-9490-00816795064C}" type="datetime1">
              <a:rPr lang="sv-SE" smtClean="0"/>
              <a:t>2026-05-03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C81B3A5B-684F-3741-8CC1-3754B3B13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0D003C73-8353-EF49-8032-8AA7CC011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CDD24250-D2BD-974C-AF0E-1E01DB934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543" y="-5424"/>
            <a:ext cx="1144800" cy="116210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668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A vhite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720000" y="2276872"/>
            <a:ext cx="10752000" cy="792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5333" i="0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609585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New </a:t>
            </a:r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header</a:t>
            </a:r>
            <a:r>
              <a:rPr lang="sv-SE" dirty="0"/>
              <a:t> (</a:t>
            </a:r>
            <a:r>
              <a:rPr lang="sv-SE" dirty="0" err="1"/>
              <a:t>vhite</a:t>
            </a:r>
            <a:r>
              <a:rPr lang="sv-SE" dirty="0"/>
              <a:t>)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2958D87-D8D8-704E-9098-0CC3332C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332989"/>
            <a:ext cx="10614352" cy="1219200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FDA1F9E-A2C9-774B-A280-A91198D6D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0BFFC86-4B12-4A7C-853B-6D6EE8859DFF}" type="datetime1">
              <a:rPr lang="sv-SE" smtClean="0"/>
              <a:t>2026-05-03</a:t>
            </a:fld>
            <a:endParaRPr lang="sv-SE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3DFD3A44-E47C-8946-855C-41815F3E8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C28B2377-4B53-3745-96AC-04DF2F6CE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06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B image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207956" cy="65013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t" anchorCtr="0">
            <a:normAutofit/>
          </a:bodyPr>
          <a:lstStyle>
            <a:lvl1pPr marL="239994" indent="-239994" algn="ctr">
              <a:buNone/>
              <a:defRPr lang="sv-SE" sz="2133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520BE267-42B3-1340-9ACF-CC68A1C39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276872"/>
            <a:ext cx="10752000" cy="792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5333" i="0" cap="none" baseline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609585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New </a:t>
            </a:r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header</a:t>
            </a:r>
            <a:r>
              <a:rPr lang="sv-SE" dirty="0"/>
              <a:t> (image)</a:t>
            </a:r>
          </a:p>
        </p:txBody>
      </p:sp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71050712-BF84-7C40-B19A-341E7325F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332989"/>
            <a:ext cx="10614352" cy="1219200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D82E103-E400-5947-A57F-924E4C73E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C05C5A-77C7-4E89-9144-2E86B9472F1E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59B8AFD8-4D72-E44C-B8FF-E0184A8F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5DF19DB4-093B-394E-8D19-C8289414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72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2" y="1920000"/>
            <a:ext cx="8544372" cy="3919987"/>
          </a:xfrm>
        </p:spPr>
        <p:txBody>
          <a:bodyPr>
            <a:normAutofit/>
          </a:bodyPr>
          <a:lstStyle>
            <a:lvl1pPr marL="287993" indent="-287993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5986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3978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51971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4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B3AB4A1A-A57A-A74C-B584-46E088ED2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104418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48BEFC7-0DD1-BB47-8553-52C1B1058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EA1F577-C8B0-42E4-9562-B4840D59A196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DD20616B-774F-6646-B0D8-CE8888213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992E2D96-1FB9-6949-A2CE-9BA8B76D9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243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5088000" cy="3919987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288021" y="1920000"/>
            <a:ext cx="5088000" cy="3919987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E9A697CC-9259-9E4A-A6D3-210CEB86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104418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3F262F3-D4FD-0742-A4D6-9FC093021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1EED75B-A98C-4ECB-B2D8-EB904F2AB4E3}" type="datetime1">
              <a:rPr lang="sv-SE" smtClean="0"/>
              <a:t>2026-05-03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F018DB9F-8BCB-4B49-ADEF-FC3061C91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D09420EA-02C7-A74C-863D-39BD996EB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-511"/>
            <a:ext cx="3989441" cy="3260507"/>
          </a:xfrm>
          <a:custGeom>
            <a:avLst/>
            <a:gdLst>
              <a:gd name="connsiteX0" fmla="*/ 0 w 2992081"/>
              <a:gd name="connsiteY0" fmla="*/ 0 h 2504044"/>
              <a:gd name="connsiteX1" fmla="*/ 2992081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19456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9728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29435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2504044">
                <a:moveTo>
                  <a:pt x="0" y="0"/>
                </a:moveTo>
                <a:lnTo>
                  <a:pt x="2729435" y="0"/>
                </a:lnTo>
                <a:lnTo>
                  <a:pt x="2992081" y="2504044"/>
                </a:lnTo>
                <a:lnTo>
                  <a:pt x="0" y="2504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4746561" y="1920000"/>
            <a:ext cx="6912000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CDA96045-4293-124F-BA2E-05F28A48A70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3429000"/>
            <a:ext cx="4443399" cy="3072000"/>
          </a:xfrm>
          <a:custGeom>
            <a:avLst/>
            <a:gdLst>
              <a:gd name="connsiteX0" fmla="*/ 0 w 2992081"/>
              <a:gd name="connsiteY0" fmla="*/ 0 h 2329782"/>
              <a:gd name="connsiteX1" fmla="*/ 2992081 w 2992081"/>
              <a:gd name="connsiteY1" fmla="*/ 0 h 2329782"/>
              <a:gd name="connsiteX2" fmla="*/ 2992081 w 2992081"/>
              <a:gd name="connsiteY2" fmla="*/ 2329782 h 2329782"/>
              <a:gd name="connsiteX3" fmla="*/ 0 w 2992081"/>
              <a:gd name="connsiteY3" fmla="*/ 2329782 h 2329782"/>
              <a:gd name="connsiteX4" fmla="*/ 0 w 2992081"/>
              <a:gd name="connsiteY4" fmla="*/ 0 h 2329782"/>
              <a:gd name="connsiteX0" fmla="*/ 0 w 3449281"/>
              <a:gd name="connsiteY0" fmla="*/ 0 h 2329782"/>
              <a:gd name="connsiteX1" fmla="*/ 2992081 w 3449281"/>
              <a:gd name="connsiteY1" fmla="*/ 0 h 2329782"/>
              <a:gd name="connsiteX2" fmla="*/ 3449281 w 3449281"/>
              <a:gd name="connsiteY2" fmla="*/ 2329782 h 2329782"/>
              <a:gd name="connsiteX3" fmla="*/ 0 w 3449281"/>
              <a:gd name="connsiteY3" fmla="*/ 2329782 h 2329782"/>
              <a:gd name="connsiteX4" fmla="*/ 0 w 3449281"/>
              <a:gd name="connsiteY4" fmla="*/ 0 h 2329782"/>
              <a:gd name="connsiteX0" fmla="*/ 0 w 3400643"/>
              <a:gd name="connsiteY0" fmla="*/ 0 h 2329782"/>
              <a:gd name="connsiteX1" fmla="*/ 2992081 w 3400643"/>
              <a:gd name="connsiteY1" fmla="*/ 0 h 2329782"/>
              <a:gd name="connsiteX2" fmla="*/ 3400643 w 3400643"/>
              <a:gd name="connsiteY2" fmla="*/ 2329782 h 2329782"/>
              <a:gd name="connsiteX3" fmla="*/ 0 w 3400643"/>
              <a:gd name="connsiteY3" fmla="*/ 2329782 h 2329782"/>
              <a:gd name="connsiteX4" fmla="*/ 0 w 3400643"/>
              <a:gd name="connsiteY4" fmla="*/ 0 h 2329782"/>
              <a:gd name="connsiteX0" fmla="*/ 0 w 3371460"/>
              <a:gd name="connsiteY0" fmla="*/ 0 h 2329782"/>
              <a:gd name="connsiteX1" fmla="*/ 2992081 w 3371460"/>
              <a:gd name="connsiteY1" fmla="*/ 0 h 2329782"/>
              <a:gd name="connsiteX2" fmla="*/ 3371460 w 3371460"/>
              <a:gd name="connsiteY2" fmla="*/ 2329782 h 2329782"/>
              <a:gd name="connsiteX3" fmla="*/ 0 w 3371460"/>
              <a:gd name="connsiteY3" fmla="*/ 2329782 h 2329782"/>
              <a:gd name="connsiteX4" fmla="*/ 0 w 3371460"/>
              <a:gd name="connsiteY4" fmla="*/ 0 h 2329782"/>
              <a:gd name="connsiteX0" fmla="*/ 0 w 3332549"/>
              <a:gd name="connsiteY0" fmla="*/ 0 h 2329782"/>
              <a:gd name="connsiteX1" fmla="*/ 2992081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  <a:gd name="connsiteX0" fmla="*/ 0 w 3332549"/>
              <a:gd name="connsiteY0" fmla="*/ 0 h 2329782"/>
              <a:gd name="connsiteX1" fmla="*/ 3021264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549" h="2329782">
                <a:moveTo>
                  <a:pt x="0" y="0"/>
                </a:moveTo>
                <a:lnTo>
                  <a:pt x="3021264" y="0"/>
                </a:lnTo>
                <a:lnTo>
                  <a:pt x="3332549" y="2329782"/>
                </a:lnTo>
                <a:lnTo>
                  <a:pt x="0" y="23297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25204F60-9D72-B54D-8C7F-43065DDA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6561" y="672001"/>
            <a:ext cx="6607239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A7E6B21-7387-644D-BFE2-5C2329053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8AB999A-8535-43AD-AC01-55ABFC996BC2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CF2110AC-6B34-944D-BF9B-3F0B280CA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2C06087B-2921-134F-85E6-A95688621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9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3988800" cy="6501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4463819" y="1920000"/>
            <a:ext cx="6912000" cy="392341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4A046CDC-B1E2-0B4F-AE67-FFD8B9756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1800" y="672001"/>
            <a:ext cx="69120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F39BB09-8296-DA49-8777-91E6D671B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8529B97-422B-4482-AC4B-36DD8AE23C19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1C38B563-2095-EF45-9ADB-5E64B1F36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95DAD72F-8A55-7044-B3B4-596B50B92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0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096001" cy="649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576597" y="1920000"/>
            <a:ext cx="4896000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E269CEC0-D993-D844-9A1F-87AB9ECBC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6597" y="672001"/>
            <a:ext cx="4777203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07C967A-85FB-724E-B326-E2C4F4556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F534A48-6628-4262-B042-0F98FF66B1ED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25D8992B-B60B-674B-BB50-4C76C3BE4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730D02EB-7CAB-ED44-8A6F-C91E282B4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3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2" y="1920000"/>
            <a:ext cx="8544372" cy="3919987"/>
          </a:xfrm>
        </p:spPr>
        <p:txBody>
          <a:bodyPr>
            <a:normAutofit/>
          </a:bodyPr>
          <a:lstStyle>
            <a:lvl1pPr marL="287993" indent="-287993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5986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3978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51971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4" indent="-287993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B3AB4A1A-A57A-A74C-B584-46E088ED2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104418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FF2CF21E-92FE-264A-9887-5FCA73293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022DB5C-A507-4EEB-9C44-EA19ECB16AF9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4CDB4A09-01C1-4E41-B814-621F6DF5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A2E81B29-4D7F-DB4B-9479-153DBC320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106303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5389" y="2141"/>
            <a:ext cx="5838464" cy="6501591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543"/>
              <a:gd name="connsiteY0" fmla="*/ 0 h 4931928"/>
              <a:gd name="connsiteX1" fmla="*/ 5119479 w 5120543"/>
              <a:gd name="connsiteY1" fmla="*/ 158 h 4931928"/>
              <a:gd name="connsiteX2" fmla="*/ 5120329 w 5120543"/>
              <a:gd name="connsiteY2" fmla="*/ 4911392 h 4931928"/>
              <a:gd name="connsiteX3" fmla="*/ 10719 w 5120543"/>
              <a:gd name="connsiteY3" fmla="*/ 4931928 h 4931928"/>
              <a:gd name="connsiteX4" fmla="*/ 0 w 5120543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79"/>
              <a:gd name="connsiteY0" fmla="*/ 0 h 4931928"/>
              <a:gd name="connsiteX1" fmla="*/ 5119479 w 5119479"/>
              <a:gd name="connsiteY1" fmla="*/ 158 h 4931928"/>
              <a:gd name="connsiteX2" fmla="*/ 4312685 w 5119479"/>
              <a:gd name="connsiteY2" fmla="*/ 4922278 h 4931928"/>
              <a:gd name="connsiteX3" fmla="*/ 10719 w 5119479"/>
              <a:gd name="connsiteY3" fmla="*/ 4931928 h 4931928"/>
              <a:gd name="connsiteX4" fmla="*/ 0 w 5119479"/>
              <a:gd name="connsiteY4" fmla="*/ 0 h 4931928"/>
              <a:gd name="connsiteX0" fmla="*/ 0 w 5119479"/>
              <a:gd name="connsiteY0" fmla="*/ 0 h 4922288"/>
              <a:gd name="connsiteX1" fmla="*/ 5119479 w 5119479"/>
              <a:gd name="connsiteY1" fmla="*/ 158 h 4922288"/>
              <a:gd name="connsiteX2" fmla="*/ 4312685 w 5119479"/>
              <a:gd name="connsiteY2" fmla="*/ 4922278 h 4922288"/>
              <a:gd name="connsiteX3" fmla="*/ 10719 w 5119479"/>
              <a:gd name="connsiteY3" fmla="*/ 4914173 h 4922288"/>
              <a:gd name="connsiteX4" fmla="*/ 0 w 5119479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312685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078093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14173"/>
              <a:gd name="connsiteX1" fmla="*/ 4713455 w 4713455"/>
              <a:gd name="connsiteY1" fmla="*/ 158 h 4914173"/>
              <a:gd name="connsiteX2" fmla="*/ 4088160 w 4713455"/>
              <a:gd name="connsiteY2" fmla="*/ 4908210 h 4914173"/>
              <a:gd name="connsiteX3" fmla="*/ 10719 w 4713455"/>
              <a:gd name="connsiteY3" fmla="*/ 4914173 h 4914173"/>
              <a:gd name="connsiteX4" fmla="*/ 0 w 4713455"/>
              <a:gd name="connsiteY4" fmla="*/ 0 h 4914173"/>
              <a:gd name="connsiteX0" fmla="*/ 0 w 4713455"/>
              <a:gd name="connsiteY0" fmla="*/ 0 h 4909484"/>
              <a:gd name="connsiteX1" fmla="*/ 4713455 w 4713455"/>
              <a:gd name="connsiteY1" fmla="*/ 158 h 4909484"/>
              <a:gd name="connsiteX2" fmla="*/ 4088160 w 4713455"/>
              <a:gd name="connsiteY2" fmla="*/ 4908210 h 4909484"/>
              <a:gd name="connsiteX3" fmla="*/ 35886 w 4713455"/>
              <a:gd name="connsiteY3" fmla="*/ 4909484 h 4909484"/>
              <a:gd name="connsiteX4" fmla="*/ 0 w 4713455"/>
              <a:gd name="connsiteY4" fmla="*/ 0 h 4909484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890727 h 4908220"/>
              <a:gd name="connsiteX4" fmla="*/ 0 w 4713455"/>
              <a:gd name="connsiteY4" fmla="*/ 0 h 4908220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904795 h 4908220"/>
              <a:gd name="connsiteX4" fmla="*/ 0 w 4713455"/>
              <a:gd name="connsiteY4" fmla="*/ 0 h 4908220"/>
              <a:gd name="connsiteX0" fmla="*/ 0 w 4713455"/>
              <a:gd name="connsiteY0" fmla="*/ 0 h 4904795"/>
              <a:gd name="connsiteX1" fmla="*/ 4713455 w 4713455"/>
              <a:gd name="connsiteY1" fmla="*/ 158 h 4904795"/>
              <a:gd name="connsiteX2" fmla="*/ 4088160 w 4713455"/>
              <a:gd name="connsiteY2" fmla="*/ 4903521 h 4904795"/>
              <a:gd name="connsiteX3" fmla="*/ 30853 w 4713455"/>
              <a:gd name="connsiteY3" fmla="*/ 4904795 h 4904795"/>
              <a:gd name="connsiteX4" fmla="*/ 0 w 4713455"/>
              <a:gd name="connsiteY4" fmla="*/ 0 h 4904795"/>
              <a:gd name="connsiteX0" fmla="*/ 0 w 4713455"/>
              <a:gd name="connsiteY0" fmla="*/ 0 h 4903531"/>
              <a:gd name="connsiteX1" fmla="*/ 4713455 w 4713455"/>
              <a:gd name="connsiteY1" fmla="*/ 158 h 4903531"/>
              <a:gd name="connsiteX2" fmla="*/ 4088160 w 4713455"/>
              <a:gd name="connsiteY2" fmla="*/ 4903521 h 4903531"/>
              <a:gd name="connsiteX3" fmla="*/ 17708 w 4713455"/>
              <a:gd name="connsiteY3" fmla="*/ 4900712 h 4903531"/>
              <a:gd name="connsiteX4" fmla="*/ 0 w 4713455"/>
              <a:gd name="connsiteY4" fmla="*/ 0 h 4903531"/>
              <a:gd name="connsiteX0" fmla="*/ 0 w 4700309"/>
              <a:gd name="connsiteY0" fmla="*/ 3980 h 4903429"/>
              <a:gd name="connsiteX1" fmla="*/ 4700309 w 4700309"/>
              <a:gd name="connsiteY1" fmla="*/ 56 h 4903429"/>
              <a:gd name="connsiteX2" fmla="*/ 4075014 w 4700309"/>
              <a:gd name="connsiteY2" fmla="*/ 4903419 h 4903429"/>
              <a:gd name="connsiteX3" fmla="*/ 4562 w 4700309"/>
              <a:gd name="connsiteY3" fmla="*/ 4900610 h 4903429"/>
              <a:gd name="connsiteX4" fmla="*/ 0 w 4700309"/>
              <a:gd name="connsiteY4" fmla="*/ 3980 h 4903429"/>
              <a:gd name="connsiteX0" fmla="*/ 0 w 4700309"/>
              <a:gd name="connsiteY0" fmla="*/ 3980 h 4909855"/>
              <a:gd name="connsiteX1" fmla="*/ 4700309 w 4700309"/>
              <a:gd name="connsiteY1" fmla="*/ 56 h 4909855"/>
              <a:gd name="connsiteX2" fmla="*/ 4075014 w 4700309"/>
              <a:gd name="connsiteY2" fmla="*/ 4903419 h 4909855"/>
              <a:gd name="connsiteX3" fmla="*/ 4562 w 4700309"/>
              <a:gd name="connsiteY3" fmla="*/ 4909855 h 4909855"/>
              <a:gd name="connsiteX4" fmla="*/ 0 w 4700309"/>
              <a:gd name="connsiteY4" fmla="*/ 3980 h 4909855"/>
              <a:gd name="connsiteX0" fmla="*/ 0 w 4700309"/>
              <a:gd name="connsiteY0" fmla="*/ 3980 h 4905233"/>
              <a:gd name="connsiteX1" fmla="*/ 4700309 w 4700309"/>
              <a:gd name="connsiteY1" fmla="*/ 56 h 4905233"/>
              <a:gd name="connsiteX2" fmla="*/ 4075014 w 4700309"/>
              <a:gd name="connsiteY2" fmla="*/ 4903419 h 4905233"/>
              <a:gd name="connsiteX3" fmla="*/ 4562 w 4700309"/>
              <a:gd name="connsiteY3" fmla="*/ 4905233 h 4905233"/>
              <a:gd name="connsiteX4" fmla="*/ 0 w 4700309"/>
              <a:gd name="connsiteY4" fmla="*/ 3980 h 49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309" h="4905233">
                <a:moveTo>
                  <a:pt x="0" y="3980"/>
                </a:moveTo>
                <a:lnTo>
                  <a:pt x="4700309" y="56"/>
                </a:lnTo>
                <a:cubicBezTo>
                  <a:pt x="4670424" y="-19058"/>
                  <a:pt x="4082772" y="4911647"/>
                  <a:pt x="4075014" y="4903419"/>
                </a:cubicBezTo>
                <a:lnTo>
                  <a:pt x="4562" y="4905233"/>
                </a:lnTo>
                <a:cubicBezTo>
                  <a:pt x="-1341" y="3271662"/>
                  <a:pt x="5903" y="1637551"/>
                  <a:pt x="0" y="39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22805" y="1920000"/>
            <a:ext cx="5184576" cy="3923419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AF8162BA-40E2-2747-A300-C724B163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72001"/>
            <a:ext cx="52578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1940237F-415D-8A4A-A323-2A6F89B81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9D8B5B6-F45B-4E7C-8756-2B1007E22477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ED71D0D1-B86D-934A-874C-2931ECFEE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BBB6CB42-49B3-4742-91FC-E4579FE0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54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6816000" cy="3985949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3884"/>
            <a:ext cx="3989441" cy="1859657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00025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200025 w 2992081"/>
              <a:gd name="connsiteY4" fmla="*/ 0 h 1656000"/>
              <a:gd name="connsiteX0" fmla="*/ 163739 w 2992081"/>
              <a:gd name="connsiteY0" fmla="*/ 261257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163739 w 2992081"/>
              <a:gd name="connsiteY4" fmla="*/ 261257 h 1656000"/>
              <a:gd name="connsiteX0" fmla="*/ 163739 w 2992081"/>
              <a:gd name="connsiteY0" fmla="*/ 0 h 1394743"/>
              <a:gd name="connsiteX1" fmla="*/ 2992081 w 2992081"/>
              <a:gd name="connsiteY1" fmla="*/ 0 h 1394743"/>
              <a:gd name="connsiteX2" fmla="*/ 2992081 w 2992081"/>
              <a:gd name="connsiteY2" fmla="*/ 1394743 h 1394743"/>
              <a:gd name="connsiteX3" fmla="*/ 0 w 2992081"/>
              <a:gd name="connsiteY3" fmla="*/ 1394743 h 1394743"/>
              <a:gd name="connsiteX4" fmla="*/ 163739 w 2992081"/>
              <a:gd name="connsiteY4" fmla="*/ 0 h 13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1394743">
                <a:moveTo>
                  <a:pt x="163739" y="0"/>
                </a:moveTo>
                <a:lnTo>
                  <a:pt x="2992081" y="0"/>
                </a:lnTo>
                <a:lnTo>
                  <a:pt x="2992081" y="1394743"/>
                </a:lnTo>
                <a:lnTo>
                  <a:pt x="0" y="1394743"/>
                </a:lnTo>
                <a:lnTo>
                  <a:pt x="1637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7898315" y="1964005"/>
            <a:ext cx="4293688" cy="2208000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21456 w 3213537"/>
              <a:gd name="connsiteY0" fmla="*/ 0 h 1670288"/>
              <a:gd name="connsiteX1" fmla="*/ 3213537 w 3213537"/>
              <a:gd name="connsiteY1" fmla="*/ 0 h 1670288"/>
              <a:gd name="connsiteX2" fmla="*/ 3213537 w 3213537"/>
              <a:gd name="connsiteY2" fmla="*/ 1656000 h 1670288"/>
              <a:gd name="connsiteX3" fmla="*/ 0 w 3213537"/>
              <a:gd name="connsiteY3" fmla="*/ 1670288 h 1670288"/>
              <a:gd name="connsiteX4" fmla="*/ 221456 w 3213537"/>
              <a:gd name="connsiteY4" fmla="*/ 0 h 1670288"/>
              <a:gd name="connsiteX0" fmla="*/ 221456 w 3213537"/>
              <a:gd name="connsiteY0" fmla="*/ 0 h 1663145"/>
              <a:gd name="connsiteX1" fmla="*/ 3213537 w 3213537"/>
              <a:gd name="connsiteY1" fmla="*/ 0 h 1663145"/>
              <a:gd name="connsiteX2" fmla="*/ 3213537 w 3213537"/>
              <a:gd name="connsiteY2" fmla="*/ 1656000 h 1663145"/>
              <a:gd name="connsiteX3" fmla="*/ 0 w 3213537"/>
              <a:gd name="connsiteY3" fmla="*/ 1663145 h 1663145"/>
              <a:gd name="connsiteX4" fmla="*/ 221456 w 3213537"/>
              <a:gd name="connsiteY4" fmla="*/ 0 h 1663145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1714 h 1656000"/>
              <a:gd name="connsiteX4" fmla="*/ 214312 w 3206393"/>
              <a:gd name="connsiteY4" fmla="*/ 0 h 1656000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8858 h 1656000"/>
              <a:gd name="connsiteX4" fmla="*/ 214312 w 3206393"/>
              <a:gd name="connsiteY4" fmla="*/ 0 h 1656000"/>
              <a:gd name="connsiteX0" fmla="*/ 235743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35743 w 3227824"/>
              <a:gd name="connsiteY4" fmla="*/ 0 h 1663145"/>
              <a:gd name="connsiteX0" fmla="*/ 224408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24408 w 3227824"/>
              <a:gd name="connsiteY4" fmla="*/ 0 h 1663145"/>
              <a:gd name="connsiteX0" fmla="*/ 216851 w 3220267"/>
              <a:gd name="connsiteY0" fmla="*/ 0 h 1659366"/>
              <a:gd name="connsiteX1" fmla="*/ 3220267 w 3220267"/>
              <a:gd name="connsiteY1" fmla="*/ 0 h 1659366"/>
              <a:gd name="connsiteX2" fmla="*/ 3220267 w 3220267"/>
              <a:gd name="connsiteY2" fmla="*/ 1656000 h 1659366"/>
              <a:gd name="connsiteX3" fmla="*/ 0 w 3220267"/>
              <a:gd name="connsiteY3" fmla="*/ 1659366 h 1659366"/>
              <a:gd name="connsiteX4" fmla="*/ 216851 w 3220267"/>
              <a:gd name="connsiteY4" fmla="*/ 0 h 1659366"/>
              <a:gd name="connsiteX0" fmla="*/ 216851 w 3220267"/>
              <a:gd name="connsiteY0" fmla="*/ 0 h 1656000"/>
              <a:gd name="connsiteX1" fmla="*/ 3220267 w 3220267"/>
              <a:gd name="connsiteY1" fmla="*/ 0 h 1656000"/>
              <a:gd name="connsiteX2" fmla="*/ 3220267 w 3220267"/>
              <a:gd name="connsiteY2" fmla="*/ 1656000 h 1656000"/>
              <a:gd name="connsiteX3" fmla="*/ 0 w 3220267"/>
              <a:gd name="connsiteY3" fmla="*/ 1648031 h 1656000"/>
              <a:gd name="connsiteX4" fmla="*/ 216851 w 3220267"/>
              <a:gd name="connsiteY4" fmla="*/ 0 h 1656000"/>
              <a:gd name="connsiteX0" fmla="*/ 247079 w 3250495"/>
              <a:gd name="connsiteY0" fmla="*/ 0 h 1742493"/>
              <a:gd name="connsiteX1" fmla="*/ 3250495 w 3250495"/>
              <a:gd name="connsiteY1" fmla="*/ 0 h 1742493"/>
              <a:gd name="connsiteX2" fmla="*/ 3250495 w 3250495"/>
              <a:gd name="connsiteY2" fmla="*/ 1656000 h 1742493"/>
              <a:gd name="connsiteX3" fmla="*/ 0 w 3250495"/>
              <a:gd name="connsiteY3" fmla="*/ 1742493 h 1742493"/>
              <a:gd name="connsiteX4" fmla="*/ 247079 w 3250495"/>
              <a:gd name="connsiteY4" fmla="*/ 0 h 1742493"/>
              <a:gd name="connsiteX0" fmla="*/ 213072 w 3216488"/>
              <a:gd name="connsiteY0" fmla="*/ 0 h 1656000"/>
              <a:gd name="connsiteX1" fmla="*/ 3216488 w 3216488"/>
              <a:gd name="connsiteY1" fmla="*/ 0 h 1656000"/>
              <a:gd name="connsiteX2" fmla="*/ 3216488 w 3216488"/>
              <a:gd name="connsiteY2" fmla="*/ 1656000 h 1656000"/>
              <a:gd name="connsiteX3" fmla="*/ 0 w 3216488"/>
              <a:gd name="connsiteY3" fmla="*/ 1636695 h 1656000"/>
              <a:gd name="connsiteX4" fmla="*/ 213072 w 3216488"/>
              <a:gd name="connsiteY4" fmla="*/ 0 h 1656000"/>
              <a:gd name="connsiteX0" fmla="*/ 216850 w 3220266"/>
              <a:gd name="connsiteY0" fmla="*/ 0 h 1656000"/>
              <a:gd name="connsiteX1" fmla="*/ 3220266 w 3220266"/>
              <a:gd name="connsiteY1" fmla="*/ 0 h 1656000"/>
              <a:gd name="connsiteX2" fmla="*/ 3220266 w 3220266"/>
              <a:gd name="connsiteY2" fmla="*/ 1656000 h 1656000"/>
              <a:gd name="connsiteX3" fmla="*/ 0 w 3220266"/>
              <a:gd name="connsiteY3" fmla="*/ 1655587 h 1656000"/>
              <a:gd name="connsiteX4" fmla="*/ 216850 w 3220266"/>
              <a:gd name="connsiteY4" fmla="*/ 0 h 16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266" h="1656000">
                <a:moveTo>
                  <a:pt x="216850" y="0"/>
                </a:moveTo>
                <a:lnTo>
                  <a:pt x="3220266" y="0"/>
                </a:lnTo>
                <a:lnTo>
                  <a:pt x="3220266" y="1656000"/>
                </a:lnTo>
                <a:lnTo>
                  <a:pt x="0" y="1655587"/>
                </a:lnTo>
                <a:lnTo>
                  <a:pt x="2168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75A4FAA9-F64E-D542-B83E-45FB509AE0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73737" y="4291201"/>
            <a:ext cx="4618896" cy="2213377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9791 w 3459791"/>
              <a:gd name="connsiteY2" fmla="*/ 1656413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4875 w 3459791"/>
              <a:gd name="connsiteY2" fmla="*/ 1671164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60264"/>
              <a:gd name="connsiteY0" fmla="*/ 0 h 1676081"/>
              <a:gd name="connsiteX1" fmla="*/ 3459791 w 3460264"/>
              <a:gd name="connsiteY1" fmla="*/ 413 h 1676081"/>
              <a:gd name="connsiteX2" fmla="*/ 3459791 w 3460264"/>
              <a:gd name="connsiteY2" fmla="*/ 1676081 h 1676081"/>
              <a:gd name="connsiteX3" fmla="*/ 0 w 3460264"/>
              <a:gd name="connsiteY3" fmla="*/ 1674117 h 1676081"/>
              <a:gd name="connsiteX4" fmla="*/ 220632 w 3460264"/>
              <a:gd name="connsiteY4" fmla="*/ 0 h 1676081"/>
              <a:gd name="connsiteX0" fmla="*/ 216724 w 3456356"/>
              <a:gd name="connsiteY0" fmla="*/ 0 h 1676081"/>
              <a:gd name="connsiteX1" fmla="*/ 3455883 w 3456356"/>
              <a:gd name="connsiteY1" fmla="*/ 413 h 1676081"/>
              <a:gd name="connsiteX2" fmla="*/ 3455883 w 3456356"/>
              <a:gd name="connsiteY2" fmla="*/ 1676081 h 1676081"/>
              <a:gd name="connsiteX3" fmla="*/ 0 w 3456356"/>
              <a:gd name="connsiteY3" fmla="*/ 1662392 h 1676081"/>
              <a:gd name="connsiteX4" fmla="*/ 216724 w 3456356"/>
              <a:gd name="connsiteY4" fmla="*/ 0 h 1676081"/>
              <a:gd name="connsiteX0" fmla="*/ 220631 w 3460263"/>
              <a:gd name="connsiteY0" fmla="*/ 0 h 1676081"/>
              <a:gd name="connsiteX1" fmla="*/ 3459790 w 3460263"/>
              <a:gd name="connsiteY1" fmla="*/ 413 h 1676081"/>
              <a:gd name="connsiteX2" fmla="*/ 3459790 w 3460263"/>
              <a:gd name="connsiteY2" fmla="*/ 1676081 h 1676081"/>
              <a:gd name="connsiteX3" fmla="*/ 0 w 3460263"/>
              <a:gd name="connsiteY3" fmla="*/ 1674118 h 1676081"/>
              <a:gd name="connsiteX4" fmla="*/ 220631 w 3460263"/>
              <a:gd name="connsiteY4" fmla="*/ 0 h 1676081"/>
              <a:gd name="connsiteX0" fmla="*/ 224539 w 3464171"/>
              <a:gd name="connsiteY0" fmla="*/ 0 h 1676081"/>
              <a:gd name="connsiteX1" fmla="*/ 3463698 w 3464171"/>
              <a:gd name="connsiteY1" fmla="*/ 413 h 1676081"/>
              <a:gd name="connsiteX2" fmla="*/ 3463698 w 3464171"/>
              <a:gd name="connsiteY2" fmla="*/ 1676081 h 1676081"/>
              <a:gd name="connsiteX3" fmla="*/ 0 w 3464171"/>
              <a:gd name="connsiteY3" fmla="*/ 1658484 h 1676081"/>
              <a:gd name="connsiteX4" fmla="*/ 224539 w 3464171"/>
              <a:gd name="connsiteY4" fmla="*/ 0 h 1676081"/>
              <a:gd name="connsiteX0" fmla="*/ 224539 w 3463698"/>
              <a:gd name="connsiteY0" fmla="*/ 0 h 1664355"/>
              <a:gd name="connsiteX1" fmla="*/ 3463698 w 3463698"/>
              <a:gd name="connsiteY1" fmla="*/ 413 h 1664355"/>
              <a:gd name="connsiteX2" fmla="*/ 3459791 w 3463698"/>
              <a:gd name="connsiteY2" fmla="*/ 1664355 h 1664355"/>
              <a:gd name="connsiteX3" fmla="*/ 0 w 3463698"/>
              <a:gd name="connsiteY3" fmla="*/ 1658484 h 1664355"/>
              <a:gd name="connsiteX4" fmla="*/ 224539 w 3463698"/>
              <a:gd name="connsiteY4" fmla="*/ 0 h 1664355"/>
              <a:gd name="connsiteX0" fmla="*/ 224539 w 3464172"/>
              <a:gd name="connsiteY0" fmla="*/ 0 h 1658484"/>
              <a:gd name="connsiteX1" fmla="*/ 3463698 w 3464172"/>
              <a:gd name="connsiteY1" fmla="*/ 413 h 1658484"/>
              <a:gd name="connsiteX2" fmla="*/ 3463699 w 3464172"/>
              <a:gd name="connsiteY2" fmla="*/ 1648721 h 1658484"/>
              <a:gd name="connsiteX3" fmla="*/ 0 w 3464172"/>
              <a:gd name="connsiteY3" fmla="*/ 1658484 h 1658484"/>
              <a:gd name="connsiteX4" fmla="*/ 224539 w 3464172"/>
              <a:gd name="connsiteY4" fmla="*/ 0 h 1658484"/>
              <a:gd name="connsiteX0" fmla="*/ 224539 w 3464172"/>
              <a:gd name="connsiteY0" fmla="*/ 0 h 1660446"/>
              <a:gd name="connsiteX1" fmla="*/ 3463698 w 3464172"/>
              <a:gd name="connsiteY1" fmla="*/ 413 h 1660446"/>
              <a:gd name="connsiteX2" fmla="*/ 3463699 w 3464172"/>
              <a:gd name="connsiteY2" fmla="*/ 1660446 h 1660446"/>
              <a:gd name="connsiteX3" fmla="*/ 0 w 3464172"/>
              <a:gd name="connsiteY3" fmla="*/ 1658484 h 1660446"/>
              <a:gd name="connsiteX4" fmla="*/ 224539 w 3464172"/>
              <a:gd name="connsiteY4" fmla="*/ 0 h 166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172" h="1660446">
                <a:moveTo>
                  <a:pt x="224539" y="0"/>
                </a:moveTo>
                <a:lnTo>
                  <a:pt x="3463698" y="413"/>
                </a:lnTo>
                <a:cubicBezTo>
                  <a:pt x="3462059" y="557330"/>
                  <a:pt x="3465338" y="1103529"/>
                  <a:pt x="3463699" y="1660446"/>
                </a:cubicBezTo>
                <a:lnTo>
                  <a:pt x="0" y="1658484"/>
                </a:lnTo>
                <a:lnTo>
                  <a:pt x="2245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98FC7C0-00F4-724B-B760-FC9D04741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68160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1C60901-6D42-9640-A711-EA419A9A8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26B3CD8-E312-4E9F-91AB-C84ED41B48E2}" type="datetime1">
              <a:rPr lang="sv-SE" smtClean="0"/>
              <a:t>2026-05-03</a:t>
            </a:fld>
            <a:endParaRPr lang="sv-SE"/>
          </a:p>
        </p:txBody>
      </p:sp>
      <p:sp>
        <p:nvSpPr>
          <p:cNvPr id="14" name="Platshållare för bildnummer 2">
            <a:extLst>
              <a:ext uri="{FF2B5EF4-FFF2-40B4-BE49-F238E27FC236}">
                <a16:creationId xmlns:a16="http://schemas.microsoft.com/office/drawing/2014/main" id="{0BFC6008-9DCB-2A4A-9056-71B4B567E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71469012-65E3-8244-8B01-B3FA98DDA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23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6816000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7539693" y="-370959"/>
            <a:ext cx="4652308" cy="3369600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497150 w 3489231"/>
              <a:gd name="connsiteY3" fmla="*/ 2527200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52499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31835 w 3489231"/>
              <a:gd name="connsiteY3" fmla="*/ 2465206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47333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47333 w 3489231"/>
              <a:gd name="connsiteY3" fmla="*/ 2522033 h 2527200"/>
              <a:gd name="connsiteX4" fmla="*/ 0 w 3489231"/>
              <a:gd name="connsiteY4" fmla="*/ 0 h 25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231" h="2527200">
                <a:moveTo>
                  <a:pt x="0" y="0"/>
                </a:moveTo>
                <a:lnTo>
                  <a:pt x="3489231" y="0"/>
                </a:lnTo>
                <a:lnTo>
                  <a:pt x="3489231" y="2527200"/>
                </a:lnTo>
                <a:lnTo>
                  <a:pt x="347333" y="2522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C6E7842F-5E6D-0D4E-95D1-DF406180B4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30355" y="3137298"/>
            <a:ext cx="4170989" cy="3366964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129153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61628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55877 w 3121234"/>
              <a:gd name="connsiteY3" fmla="*/ 2515698 h 2527200"/>
              <a:gd name="connsiteX4" fmla="*/ 0 w 3121234"/>
              <a:gd name="connsiteY4" fmla="*/ 0 h 2527200"/>
              <a:gd name="connsiteX0" fmla="*/ 0 w 3121234"/>
              <a:gd name="connsiteY0" fmla="*/ 0 h 2521449"/>
              <a:gd name="connsiteX1" fmla="*/ 3121234 w 3121234"/>
              <a:gd name="connsiteY1" fmla="*/ 0 h 2521449"/>
              <a:gd name="connsiteX2" fmla="*/ 3115483 w 3121234"/>
              <a:gd name="connsiteY2" fmla="*/ 2521449 h 2521449"/>
              <a:gd name="connsiteX3" fmla="*/ 355877 w 3121234"/>
              <a:gd name="connsiteY3" fmla="*/ 2515698 h 2521449"/>
              <a:gd name="connsiteX4" fmla="*/ 0 w 3121234"/>
              <a:gd name="connsiteY4" fmla="*/ 0 h 2521449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5483 w 3121234"/>
              <a:gd name="connsiteY2" fmla="*/ 2521449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8658 w 3121234"/>
              <a:gd name="connsiteY2" fmla="*/ 2524624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8242"/>
              <a:gd name="connsiteY0" fmla="*/ 0 h 2525223"/>
              <a:gd name="connsiteX1" fmla="*/ 3121234 w 3128242"/>
              <a:gd name="connsiteY1" fmla="*/ 0 h 2525223"/>
              <a:gd name="connsiteX2" fmla="*/ 3128183 w 3128242"/>
              <a:gd name="connsiteY2" fmla="*/ 2524624 h 2525223"/>
              <a:gd name="connsiteX3" fmla="*/ 355877 w 3128242"/>
              <a:gd name="connsiteY3" fmla="*/ 2525223 h 2525223"/>
              <a:gd name="connsiteX4" fmla="*/ 0 w 3128242"/>
              <a:gd name="connsiteY4" fmla="*/ 0 h 25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42" h="2525223">
                <a:moveTo>
                  <a:pt x="0" y="0"/>
                </a:moveTo>
                <a:lnTo>
                  <a:pt x="3121234" y="0"/>
                </a:lnTo>
                <a:cubicBezTo>
                  <a:pt x="3120375" y="841541"/>
                  <a:pt x="3129042" y="1683083"/>
                  <a:pt x="3128183" y="2524624"/>
                </a:cubicBezTo>
                <a:lnTo>
                  <a:pt x="355877" y="2525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14C9355C-85B6-E949-9803-F69815A94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1" y="672001"/>
            <a:ext cx="6627692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90592EF-0DD6-C746-902D-9E24B73E1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8F51CF6-4197-4589-A630-52CA8198537A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C66E5C39-3D55-2C4E-B916-386A6A1DF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97894B6C-6BAE-D847-96FA-2AAB11B49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96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0"/>
            <a:ext cx="3989441" cy="6501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4" y="672001"/>
            <a:ext cx="6613205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1424" y="1920000"/>
            <a:ext cx="6613205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E4B72CA-3F0D-B444-82C7-779B3F6CE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2CFEA84-E86B-4607-9186-1F91FAA0A355}" type="datetime1">
              <a:rPr lang="sv-SE" smtClean="0"/>
              <a:t>2026-05-03</a:t>
            </a:fld>
            <a:endParaRPr lang="sv-SE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7E8BE53B-B777-FE43-9D03-4AB1F2EF0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90D14060-79CF-9C4F-8903-D75CE6842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76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l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7578944" y="0"/>
            <a:ext cx="4613056" cy="6501341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4492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449232 w 3459791"/>
              <a:gd name="connsiteY4" fmla="*/ 0 h 1659364"/>
              <a:gd name="connsiteX0" fmla="*/ 444208 w 3454767"/>
              <a:gd name="connsiteY0" fmla="*/ 0 h 1657663"/>
              <a:gd name="connsiteX1" fmla="*/ 3454767 w 3454767"/>
              <a:gd name="connsiteY1" fmla="*/ 413 h 1657663"/>
              <a:gd name="connsiteX2" fmla="*/ 3454767 w 3454767"/>
              <a:gd name="connsiteY2" fmla="*/ 1656413 h 1657663"/>
              <a:gd name="connsiteX3" fmla="*/ 0 w 3454767"/>
              <a:gd name="connsiteY3" fmla="*/ 1657663 h 1657663"/>
              <a:gd name="connsiteX4" fmla="*/ 444208 w 3454767"/>
              <a:gd name="connsiteY4" fmla="*/ 0 h 1657663"/>
              <a:gd name="connsiteX0" fmla="*/ 444208 w 3454767"/>
              <a:gd name="connsiteY0" fmla="*/ 0 h 1656413"/>
              <a:gd name="connsiteX1" fmla="*/ 3454767 w 3454767"/>
              <a:gd name="connsiteY1" fmla="*/ 413 h 1656413"/>
              <a:gd name="connsiteX2" fmla="*/ 3454767 w 3454767"/>
              <a:gd name="connsiteY2" fmla="*/ 1656413 h 1656413"/>
              <a:gd name="connsiteX3" fmla="*/ 0 w 3454767"/>
              <a:gd name="connsiteY3" fmla="*/ 1654261 h 1656413"/>
              <a:gd name="connsiteX4" fmla="*/ 444208 w 3454767"/>
              <a:gd name="connsiteY4" fmla="*/ 0 h 1656413"/>
              <a:gd name="connsiteX0" fmla="*/ 449233 w 3459792"/>
              <a:gd name="connsiteY0" fmla="*/ 0 h 1656413"/>
              <a:gd name="connsiteX1" fmla="*/ 3459792 w 3459792"/>
              <a:gd name="connsiteY1" fmla="*/ 413 h 1656413"/>
              <a:gd name="connsiteX2" fmla="*/ 3459792 w 3459792"/>
              <a:gd name="connsiteY2" fmla="*/ 1656413 h 1656413"/>
              <a:gd name="connsiteX3" fmla="*/ 0 w 3459792"/>
              <a:gd name="connsiteY3" fmla="*/ 1655962 h 1656413"/>
              <a:gd name="connsiteX4" fmla="*/ 449233 w 3459792"/>
              <a:gd name="connsiteY4" fmla="*/ 0 h 16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792" h="1656413">
                <a:moveTo>
                  <a:pt x="449233" y="0"/>
                </a:moveTo>
                <a:lnTo>
                  <a:pt x="3459792" y="413"/>
                </a:lnTo>
                <a:lnTo>
                  <a:pt x="3459792" y="1656413"/>
                </a:lnTo>
                <a:lnTo>
                  <a:pt x="0" y="1655962"/>
                </a:lnTo>
                <a:lnTo>
                  <a:pt x="4492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6816000" cy="3988091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ADE8B9EC-AF0B-CE4C-8243-45AF9ED46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68160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1D6ADC4-1A2A-4B40-8C54-BDFDD366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874B9EC-95C8-42F6-95B2-CDC4F46414CC}" type="datetime1">
              <a:rPr lang="sv-SE" smtClean="0"/>
              <a:t>2026-05-03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CD18ECBC-5301-0449-89EC-AF9F52979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96637BA6-85D2-9F49-825F-8E8D469A2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64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l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4810" y="0"/>
            <a:ext cx="6717191" cy="6501341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156"/>
              <a:gd name="connsiteY0" fmla="*/ 0 h 4910156"/>
              <a:gd name="connsiteX1" fmla="*/ 5119479 w 5120156"/>
              <a:gd name="connsiteY1" fmla="*/ 158 h 4910156"/>
              <a:gd name="connsiteX2" fmla="*/ 5116047 w 5120156"/>
              <a:gd name="connsiteY2" fmla="*/ 4902965 h 4910156"/>
              <a:gd name="connsiteX3" fmla="*/ 973255 w 5120156"/>
              <a:gd name="connsiteY3" fmla="*/ 4910156 h 4910156"/>
              <a:gd name="connsiteX4" fmla="*/ 0 w 5120156"/>
              <a:gd name="connsiteY4" fmla="*/ 0 h 4910156"/>
              <a:gd name="connsiteX0" fmla="*/ 0 w 5120156"/>
              <a:gd name="connsiteY0" fmla="*/ 0 h 4902965"/>
              <a:gd name="connsiteX1" fmla="*/ 5119479 w 5120156"/>
              <a:gd name="connsiteY1" fmla="*/ 158 h 4902965"/>
              <a:gd name="connsiteX2" fmla="*/ 5116047 w 5120156"/>
              <a:gd name="connsiteY2" fmla="*/ 4902965 h 4902965"/>
              <a:gd name="connsiteX3" fmla="*/ 973255 w 5120156"/>
              <a:gd name="connsiteY3" fmla="*/ 4901728 h 4902965"/>
              <a:gd name="connsiteX4" fmla="*/ 0 w 5120156"/>
              <a:gd name="connsiteY4" fmla="*/ 0 h 4902965"/>
              <a:gd name="connsiteX0" fmla="*/ 0 w 5126895"/>
              <a:gd name="connsiteY0" fmla="*/ 0 h 4902965"/>
              <a:gd name="connsiteX1" fmla="*/ 5119479 w 5126895"/>
              <a:gd name="connsiteY1" fmla="*/ 158 h 4902965"/>
              <a:gd name="connsiteX2" fmla="*/ 5126895 w 5126895"/>
              <a:gd name="connsiteY2" fmla="*/ 4902965 h 4902965"/>
              <a:gd name="connsiteX3" fmla="*/ 973255 w 5126895"/>
              <a:gd name="connsiteY3" fmla="*/ 4901728 h 4902965"/>
              <a:gd name="connsiteX4" fmla="*/ 0 w 5126895"/>
              <a:gd name="connsiteY4" fmla="*/ 0 h 4902965"/>
              <a:gd name="connsiteX0" fmla="*/ 0 w 5120230"/>
              <a:gd name="connsiteY0" fmla="*/ 0 h 4902965"/>
              <a:gd name="connsiteX1" fmla="*/ 5119479 w 5120230"/>
              <a:gd name="connsiteY1" fmla="*/ 158 h 4902965"/>
              <a:gd name="connsiteX2" fmla="*/ 5117214 w 5120230"/>
              <a:gd name="connsiteY2" fmla="*/ 4902965 h 4902965"/>
              <a:gd name="connsiteX3" fmla="*/ 973255 w 5120230"/>
              <a:gd name="connsiteY3" fmla="*/ 4901728 h 4902965"/>
              <a:gd name="connsiteX4" fmla="*/ 0 w 5120230"/>
              <a:gd name="connsiteY4" fmla="*/ 0 h 490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230" h="4902965">
                <a:moveTo>
                  <a:pt x="0" y="0"/>
                </a:moveTo>
                <a:lnTo>
                  <a:pt x="5119479" y="158"/>
                </a:lnTo>
                <a:cubicBezTo>
                  <a:pt x="5122785" y="1635673"/>
                  <a:pt x="5113908" y="3267450"/>
                  <a:pt x="5117214" y="4902965"/>
                </a:cubicBezTo>
                <a:lnTo>
                  <a:pt x="973255" y="49017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12000" y="1920000"/>
            <a:ext cx="4799957" cy="3923419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3F30E36B-2076-8E49-9ED6-C6E2CF77A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4799957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52A0BDEF-545D-7946-8861-F1CED8DD3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C3090B-053A-48DC-8A74-BB0C02410FAD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8B2D1969-2763-C947-8CCF-E3AB3B07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022DCEC4-FB02-1046-85CC-15146A0F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69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501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F3237EC-BF49-694A-87BA-1ECDA583A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FBC07A-B80A-4C7E-8858-AC51AFCFFF46}" type="datetime1">
              <a:rPr lang="sv-SE" smtClean="0"/>
              <a:t>2026-05-03</a:t>
            </a:fld>
            <a:endParaRPr lang="sv-SE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154DCE27-3F99-AA45-B1B0-BED3E0A85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700273-D24A-BD46-BB9D-A2BC70F40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45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5560497" y="3348098"/>
            <a:ext cx="6628800" cy="3153244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504749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504749 w 4965809"/>
              <a:gd name="connsiteY4" fmla="*/ 0 h 2527200"/>
              <a:gd name="connsiteX0" fmla="*/ 473487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473487 w 4965809"/>
              <a:gd name="connsiteY4" fmla="*/ 0 h 2527200"/>
              <a:gd name="connsiteX0" fmla="*/ 473487 w 4965809"/>
              <a:gd name="connsiteY0" fmla="*/ 0 h 2649964"/>
              <a:gd name="connsiteX1" fmla="*/ 4965809 w 4965809"/>
              <a:gd name="connsiteY1" fmla="*/ 0 h 2649964"/>
              <a:gd name="connsiteX2" fmla="*/ 4965809 w 4965809"/>
              <a:gd name="connsiteY2" fmla="*/ 2527200 h 2649964"/>
              <a:gd name="connsiteX3" fmla="*/ 0 w 4965809"/>
              <a:gd name="connsiteY3" fmla="*/ 2649964 h 2649964"/>
              <a:gd name="connsiteX4" fmla="*/ 473487 w 4965809"/>
              <a:gd name="connsiteY4" fmla="*/ 0 h 2649964"/>
              <a:gd name="connsiteX0" fmla="*/ 473487 w 4965809"/>
              <a:gd name="connsiteY0" fmla="*/ 0 h 2667504"/>
              <a:gd name="connsiteX1" fmla="*/ 4965809 w 4965809"/>
              <a:gd name="connsiteY1" fmla="*/ 0 h 2667504"/>
              <a:gd name="connsiteX2" fmla="*/ 4950178 w 4965809"/>
              <a:gd name="connsiteY2" fmla="*/ 2667504 h 2667504"/>
              <a:gd name="connsiteX3" fmla="*/ 0 w 4965809"/>
              <a:gd name="connsiteY3" fmla="*/ 2649964 h 2667504"/>
              <a:gd name="connsiteX4" fmla="*/ 473487 w 4965809"/>
              <a:gd name="connsiteY4" fmla="*/ 0 h 2667504"/>
              <a:gd name="connsiteX0" fmla="*/ 473487 w 4965809"/>
              <a:gd name="connsiteY0" fmla="*/ 0 h 2658734"/>
              <a:gd name="connsiteX1" fmla="*/ 4965809 w 4965809"/>
              <a:gd name="connsiteY1" fmla="*/ 0 h 2658734"/>
              <a:gd name="connsiteX2" fmla="*/ 4950178 w 4965809"/>
              <a:gd name="connsiteY2" fmla="*/ 2658734 h 2658734"/>
              <a:gd name="connsiteX3" fmla="*/ 0 w 4965809"/>
              <a:gd name="connsiteY3" fmla="*/ 2649964 h 2658734"/>
              <a:gd name="connsiteX4" fmla="*/ 473487 w 4965809"/>
              <a:gd name="connsiteY4" fmla="*/ 0 h 2658734"/>
              <a:gd name="connsiteX0" fmla="*/ 481303 w 4973625"/>
              <a:gd name="connsiteY0" fmla="*/ 0 h 2667501"/>
              <a:gd name="connsiteX1" fmla="*/ 4973625 w 4973625"/>
              <a:gd name="connsiteY1" fmla="*/ 0 h 2667501"/>
              <a:gd name="connsiteX2" fmla="*/ 4957994 w 4973625"/>
              <a:gd name="connsiteY2" fmla="*/ 2658734 h 2667501"/>
              <a:gd name="connsiteX3" fmla="*/ 0 w 4973625"/>
              <a:gd name="connsiteY3" fmla="*/ 2667501 h 2667501"/>
              <a:gd name="connsiteX4" fmla="*/ 481303 w 4973625"/>
              <a:gd name="connsiteY4" fmla="*/ 0 h 2667501"/>
              <a:gd name="connsiteX0" fmla="*/ 496934 w 4973625"/>
              <a:gd name="connsiteY0" fmla="*/ 0 h 2676269"/>
              <a:gd name="connsiteX1" fmla="*/ 4973625 w 4973625"/>
              <a:gd name="connsiteY1" fmla="*/ 8768 h 2676269"/>
              <a:gd name="connsiteX2" fmla="*/ 4957994 w 4973625"/>
              <a:gd name="connsiteY2" fmla="*/ 2667502 h 2676269"/>
              <a:gd name="connsiteX3" fmla="*/ 0 w 4973625"/>
              <a:gd name="connsiteY3" fmla="*/ 2676269 h 2676269"/>
              <a:gd name="connsiteX4" fmla="*/ 496934 w 4973625"/>
              <a:gd name="connsiteY4" fmla="*/ 0 h 2676269"/>
              <a:gd name="connsiteX0" fmla="*/ 496934 w 4965809"/>
              <a:gd name="connsiteY0" fmla="*/ 0 h 2676269"/>
              <a:gd name="connsiteX1" fmla="*/ 4965809 w 4965809"/>
              <a:gd name="connsiteY1" fmla="*/ 0 h 2676269"/>
              <a:gd name="connsiteX2" fmla="*/ 4957994 w 4965809"/>
              <a:gd name="connsiteY2" fmla="*/ 2667502 h 2676269"/>
              <a:gd name="connsiteX3" fmla="*/ 0 w 4965809"/>
              <a:gd name="connsiteY3" fmla="*/ 2676269 h 2676269"/>
              <a:gd name="connsiteX4" fmla="*/ 496934 w 4965809"/>
              <a:gd name="connsiteY4" fmla="*/ 0 h 2676269"/>
              <a:gd name="connsiteX0" fmla="*/ 496934 w 4965809"/>
              <a:gd name="connsiteY0" fmla="*/ 0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6934 w 4965809"/>
              <a:gd name="connsiteY4" fmla="*/ 0 h 2676270"/>
              <a:gd name="connsiteX0" fmla="*/ 490171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0171 w 4965809"/>
              <a:gd name="connsiteY4" fmla="*/ 22799 h 2676270"/>
              <a:gd name="connsiteX0" fmla="*/ 469883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69883 w 4965809"/>
              <a:gd name="connsiteY4" fmla="*/ 22799 h 2676270"/>
              <a:gd name="connsiteX0" fmla="*/ 469883 w 4959044"/>
              <a:gd name="connsiteY0" fmla="*/ 0 h 2653471"/>
              <a:gd name="connsiteX1" fmla="*/ 4952283 w 4959044"/>
              <a:gd name="connsiteY1" fmla="*/ 0 h 2653471"/>
              <a:gd name="connsiteX2" fmla="*/ 4957994 w 4959044"/>
              <a:gd name="connsiteY2" fmla="*/ 2653471 h 2653471"/>
              <a:gd name="connsiteX3" fmla="*/ 0 w 4959044"/>
              <a:gd name="connsiteY3" fmla="*/ 2653470 h 2653471"/>
              <a:gd name="connsiteX4" fmla="*/ 469883 w 4959044"/>
              <a:gd name="connsiteY4" fmla="*/ 0 h 2653471"/>
              <a:gd name="connsiteX0" fmla="*/ 469883 w 4972572"/>
              <a:gd name="connsiteY0" fmla="*/ 7599 h 2661070"/>
              <a:gd name="connsiteX1" fmla="*/ 4972572 w 4972572"/>
              <a:gd name="connsiteY1" fmla="*/ 0 h 2661070"/>
              <a:gd name="connsiteX2" fmla="*/ 4957994 w 4972572"/>
              <a:gd name="connsiteY2" fmla="*/ 2661070 h 2661070"/>
              <a:gd name="connsiteX3" fmla="*/ 0 w 4972572"/>
              <a:gd name="connsiteY3" fmla="*/ 2661069 h 2661070"/>
              <a:gd name="connsiteX4" fmla="*/ 469883 w 4972572"/>
              <a:gd name="connsiteY4" fmla="*/ 7599 h 2661070"/>
              <a:gd name="connsiteX0" fmla="*/ 469883 w 4959630"/>
              <a:gd name="connsiteY0" fmla="*/ 0 h 2653471"/>
              <a:gd name="connsiteX1" fmla="*/ 4959047 w 4959630"/>
              <a:gd name="connsiteY1" fmla="*/ 7601 h 2653471"/>
              <a:gd name="connsiteX2" fmla="*/ 4957994 w 4959630"/>
              <a:gd name="connsiteY2" fmla="*/ 2653471 h 2653471"/>
              <a:gd name="connsiteX3" fmla="*/ 0 w 4959630"/>
              <a:gd name="connsiteY3" fmla="*/ 2653470 h 2653471"/>
              <a:gd name="connsiteX4" fmla="*/ 469883 w 4959630"/>
              <a:gd name="connsiteY4" fmla="*/ 0 h 26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30" h="2653471">
                <a:moveTo>
                  <a:pt x="469883" y="0"/>
                </a:moveTo>
                <a:lnTo>
                  <a:pt x="4959047" y="7601"/>
                </a:lnTo>
                <a:cubicBezTo>
                  <a:pt x="4953837" y="896769"/>
                  <a:pt x="4963204" y="1764303"/>
                  <a:pt x="4957994" y="2653471"/>
                </a:cubicBezTo>
                <a:lnTo>
                  <a:pt x="0" y="2653470"/>
                </a:lnTo>
                <a:lnTo>
                  <a:pt x="46988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B56819B3-5642-3544-81C9-3725283DE1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-34035"/>
            <a:ext cx="6718956" cy="6535376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576" h="4901532">
                <a:moveTo>
                  <a:pt x="0" y="0"/>
                </a:moveTo>
                <a:lnTo>
                  <a:pt x="5121576" y="0"/>
                </a:lnTo>
                <a:lnTo>
                  <a:pt x="4118677" y="4901532"/>
                </a:lnTo>
                <a:lnTo>
                  <a:pt x="0" y="49015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6222683" y="-52743"/>
            <a:ext cx="5980333" cy="3269769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75488 w 4461060"/>
              <a:gd name="connsiteY0" fmla="*/ 0 h 2534515"/>
              <a:gd name="connsiteX1" fmla="*/ 4461060 w 4461060"/>
              <a:gd name="connsiteY1" fmla="*/ 7315 h 2534515"/>
              <a:gd name="connsiteX2" fmla="*/ 4461060 w 4461060"/>
              <a:gd name="connsiteY2" fmla="*/ 2534515 h 2534515"/>
              <a:gd name="connsiteX3" fmla="*/ 0 w 4461060"/>
              <a:gd name="connsiteY3" fmla="*/ 2534515 h 2534515"/>
              <a:gd name="connsiteX4" fmla="*/ 475488 w 4461060"/>
              <a:gd name="connsiteY4" fmla="*/ 0 h 2534515"/>
              <a:gd name="connsiteX0" fmla="*/ 495808 w 4481380"/>
              <a:gd name="connsiteY0" fmla="*/ 0 h 2541544"/>
              <a:gd name="connsiteX1" fmla="*/ 4481380 w 4481380"/>
              <a:gd name="connsiteY1" fmla="*/ 7315 h 2541544"/>
              <a:gd name="connsiteX2" fmla="*/ 4481380 w 4481380"/>
              <a:gd name="connsiteY2" fmla="*/ 2534515 h 2541544"/>
              <a:gd name="connsiteX3" fmla="*/ 0 w 4481380"/>
              <a:gd name="connsiteY3" fmla="*/ 2541544 h 2541544"/>
              <a:gd name="connsiteX4" fmla="*/ 495808 w 4481380"/>
              <a:gd name="connsiteY4" fmla="*/ 0 h 2541544"/>
              <a:gd name="connsiteX0" fmla="*/ 475488 w 4461060"/>
              <a:gd name="connsiteY0" fmla="*/ 0 h 2534516"/>
              <a:gd name="connsiteX1" fmla="*/ 4461060 w 4461060"/>
              <a:gd name="connsiteY1" fmla="*/ 7315 h 2534516"/>
              <a:gd name="connsiteX2" fmla="*/ 4461060 w 4461060"/>
              <a:gd name="connsiteY2" fmla="*/ 2534515 h 2534516"/>
              <a:gd name="connsiteX3" fmla="*/ 0 w 4461060"/>
              <a:gd name="connsiteY3" fmla="*/ 2534516 h 2534516"/>
              <a:gd name="connsiteX4" fmla="*/ 475488 w 4461060"/>
              <a:gd name="connsiteY4" fmla="*/ 0 h 2534516"/>
              <a:gd name="connsiteX0" fmla="*/ 475488 w 4461060"/>
              <a:gd name="connsiteY0" fmla="*/ 14412 h 2548928"/>
              <a:gd name="connsiteX1" fmla="*/ 4461060 w 4461060"/>
              <a:gd name="connsiteY1" fmla="*/ 0 h 2548928"/>
              <a:gd name="connsiteX2" fmla="*/ 4461060 w 4461060"/>
              <a:gd name="connsiteY2" fmla="*/ 2548927 h 2548928"/>
              <a:gd name="connsiteX3" fmla="*/ 0 w 4461060"/>
              <a:gd name="connsiteY3" fmla="*/ 2548928 h 2548928"/>
              <a:gd name="connsiteX4" fmla="*/ 475488 w 4461060"/>
              <a:gd name="connsiteY4" fmla="*/ 14412 h 2548928"/>
              <a:gd name="connsiteX0" fmla="*/ 475488 w 4465293"/>
              <a:gd name="connsiteY0" fmla="*/ 0 h 2534516"/>
              <a:gd name="connsiteX1" fmla="*/ 4465293 w 4465293"/>
              <a:gd name="connsiteY1" fmla="*/ 3158 h 2534516"/>
              <a:gd name="connsiteX2" fmla="*/ 4461060 w 4465293"/>
              <a:gd name="connsiteY2" fmla="*/ 2534515 h 2534516"/>
              <a:gd name="connsiteX3" fmla="*/ 0 w 4465293"/>
              <a:gd name="connsiteY3" fmla="*/ 2534516 h 2534516"/>
              <a:gd name="connsiteX4" fmla="*/ 475488 w 4465293"/>
              <a:gd name="connsiteY4" fmla="*/ 0 h 2534516"/>
              <a:gd name="connsiteX0" fmla="*/ 475488 w 4465293"/>
              <a:gd name="connsiteY0" fmla="*/ 10019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5488 w 4465293"/>
              <a:gd name="connsiteY4" fmla="*/ 10019 h 2544535"/>
              <a:gd name="connsiteX0" fmla="*/ 479722 w 4465293"/>
              <a:gd name="connsiteY0" fmla="*/ 1234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9722 w 4465293"/>
              <a:gd name="connsiteY4" fmla="*/ 1234 h 2544535"/>
              <a:gd name="connsiteX0" fmla="*/ 492422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92422 w 4477993"/>
              <a:gd name="connsiteY4" fmla="*/ 1234 h 2544535"/>
              <a:gd name="connsiteX0" fmla="*/ 475489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75489 w 4477993"/>
              <a:gd name="connsiteY4" fmla="*/ 1234 h 2544535"/>
              <a:gd name="connsiteX0" fmla="*/ 482746 w 4485250"/>
              <a:gd name="connsiteY0" fmla="*/ 1234 h 2544535"/>
              <a:gd name="connsiteX1" fmla="*/ 4485250 w 4485250"/>
              <a:gd name="connsiteY1" fmla="*/ 0 h 2544535"/>
              <a:gd name="connsiteX2" fmla="*/ 4481017 w 4485250"/>
              <a:gd name="connsiteY2" fmla="*/ 2544534 h 2544535"/>
              <a:gd name="connsiteX3" fmla="*/ 0 w 4485250"/>
              <a:gd name="connsiteY3" fmla="*/ 2544535 h 2544535"/>
              <a:gd name="connsiteX4" fmla="*/ 482746 w 4485250"/>
              <a:gd name="connsiteY4" fmla="*/ 1234 h 25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5250" h="2544535">
                <a:moveTo>
                  <a:pt x="482746" y="1234"/>
                </a:moveTo>
                <a:lnTo>
                  <a:pt x="4485250" y="0"/>
                </a:lnTo>
                <a:lnTo>
                  <a:pt x="4481017" y="2544534"/>
                </a:lnTo>
                <a:lnTo>
                  <a:pt x="0" y="2544535"/>
                </a:lnTo>
                <a:lnTo>
                  <a:pt x="482746" y="12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7CC9675-0A3A-AE48-903C-5FCADEDF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7F7548D-59F3-4080-9477-D997DD884D8C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230FC82C-985F-4149-AED4-5427E239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ED787354-171D-1142-A370-44BEBEA7F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30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05994"/>
            <a:ext cx="3936000" cy="3295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8243960" y="3205994"/>
            <a:ext cx="3936000" cy="3295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4104000" y="3205994"/>
            <a:ext cx="3984000" cy="3295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-34035"/>
            <a:ext cx="12192000" cy="309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2A26AB6-3C18-7245-97AD-6C51FCF4F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65B6A03-7218-4A25-8C6B-C559C185656F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9729D238-1210-8843-B444-13E7A8F76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56F35F71-9266-734F-BD00-4AF995FC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91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722893"/>
            <a:ext cx="3984000" cy="3778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8208000" y="2722893"/>
            <a:ext cx="3984000" cy="3778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4104000" y="2722893"/>
            <a:ext cx="3984000" cy="3778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5" name="Rubrik 2">
            <a:extLst>
              <a:ext uri="{FF2B5EF4-FFF2-40B4-BE49-F238E27FC236}">
                <a16:creationId xmlns:a16="http://schemas.microsoft.com/office/drawing/2014/main" id="{C49C3724-8070-F842-B31B-36A4963D1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14" y="748409"/>
            <a:ext cx="10561173" cy="816411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BE8CCE30-3394-A348-BE98-DAB5C20085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414" y="1737455"/>
            <a:ext cx="10561173" cy="1219200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EE6818EB-D3CF-B549-818E-685AC03ED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E70B8D4-8C4D-47D1-BB2B-8C0EC8760D14}" type="datetime1">
              <a:rPr lang="sv-SE" smtClean="0"/>
              <a:t>2026-05-03</a:t>
            </a:fld>
            <a:endParaRPr lang="sv-SE"/>
          </a:p>
        </p:txBody>
      </p:sp>
      <p:sp>
        <p:nvSpPr>
          <p:cNvPr id="14" name="Platshållare för bildnummer 2">
            <a:extLst>
              <a:ext uri="{FF2B5EF4-FFF2-40B4-BE49-F238E27FC236}">
                <a16:creationId xmlns:a16="http://schemas.microsoft.com/office/drawing/2014/main" id="{E231FFA6-542F-B545-8A09-F3A433CDF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D29A4B67-0C48-3444-A632-25A6B432A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12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5088000" cy="3919987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288021" y="1920000"/>
            <a:ext cx="5088000" cy="3919987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E9A697CC-9259-9E4A-A6D3-210CEB86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104418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A0EF5C59-5F28-9B4E-BC75-6ADCD27F8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6DFD125-6FCC-4FB0-A07F-71CBB5944529}" type="datetime1">
              <a:rPr lang="sv-SE" smtClean="0"/>
              <a:t>2026-05-03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DE15BC4C-59A5-9242-9C74-17351515A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A3A83A8D-38D1-CD48-8843-F2E026195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21246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6A352EF-9E87-684B-B0B1-4140CC0EC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120D5B2-CCAB-4E89-A686-4A665061CCE4}" type="datetime1">
              <a:rPr lang="sv-SE" smtClean="0"/>
              <a:t>2026-05-03</a:t>
            </a:fld>
            <a:endParaRPr lang="sv-SE"/>
          </a:p>
        </p:txBody>
      </p:sp>
      <p:sp>
        <p:nvSpPr>
          <p:cNvPr id="8" name="Platshållare för bildnummer 2">
            <a:extLst>
              <a:ext uri="{FF2B5EF4-FFF2-40B4-BE49-F238E27FC236}">
                <a16:creationId xmlns:a16="http://schemas.microsoft.com/office/drawing/2014/main" id="{F016390A-FB9D-7F44-935B-12E854DFA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5">
            <a:extLst>
              <a:ext uri="{FF2B5EF4-FFF2-40B4-BE49-F238E27FC236}">
                <a16:creationId xmlns:a16="http://schemas.microsoft.com/office/drawing/2014/main" id="{FB1CF51C-49C2-0D41-971E-897A9CDA9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30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5F932-23FA-7342-91DB-028949928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4436792"/>
            <a:ext cx="10441800" cy="1200453"/>
          </a:xfrm>
        </p:spPr>
        <p:txBody>
          <a:bodyPr anchor="t" anchorCtr="0"/>
          <a:lstStyle>
            <a:lvl1pPr algn="ctr">
              <a:defRPr sz="2667" b="1"/>
            </a:lvl1pPr>
          </a:lstStyle>
          <a:p>
            <a:r>
              <a:rPr lang="sv-SE" dirty="0"/>
              <a:t>VISIT OUR WEBSITE</a:t>
            </a:r>
            <a:br>
              <a:rPr lang="sv-SE" dirty="0"/>
            </a:br>
            <a:r>
              <a:rPr lang="sv-SE" dirty="0" err="1"/>
              <a:t>www.gu.se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32AE8B7-53CD-8341-AFDB-A21375C75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F32605E-FF13-43DE-9D85-A67653893649}" type="datetime1">
              <a:rPr lang="sv-SE" smtClean="0"/>
              <a:t>2026-05-03</a:t>
            </a:fld>
            <a:endParaRPr lang="sv-SE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9EBC6C9A-73E4-AA42-9288-65DEFB64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05970BDB-759E-A541-940F-3D7EDF4A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E12CD4-12BA-BB4E-AEC3-04E7372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3897" y="1230110"/>
            <a:ext cx="251822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FFFC-0258-47E0-AC24-14E3C82DEAD7}" type="datetime1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|      SVENSK PERSONLIGHETSPSYKIATRISK KONGRESS – 6-7 maj 2026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31D8-96D1-4801-9DC4-1DF17A8C97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85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images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-511"/>
            <a:ext cx="3989441" cy="3260507"/>
          </a:xfrm>
          <a:custGeom>
            <a:avLst/>
            <a:gdLst>
              <a:gd name="connsiteX0" fmla="*/ 0 w 2992081"/>
              <a:gd name="connsiteY0" fmla="*/ 0 h 2504044"/>
              <a:gd name="connsiteX1" fmla="*/ 2992081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19456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9728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29435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2504044">
                <a:moveTo>
                  <a:pt x="0" y="0"/>
                </a:moveTo>
                <a:lnTo>
                  <a:pt x="2729435" y="0"/>
                </a:lnTo>
                <a:lnTo>
                  <a:pt x="2992081" y="2504044"/>
                </a:lnTo>
                <a:lnTo>
                  <a:pt x="0" y="2504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4746561" y="1920000"/>
            <a:ext cx="6912000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CDA96045-4293-124F-BA2E-05F28A48A70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3429000"/>
            <a:ext cx="4443399" cy="3072000"/>
          </a:xfrm>
          <a:custGeom>
            <a:avLst/>
            <a:gdLst>
              <a:gd name="connsiteX0" fmla="*/ 0 w 2992081"/>
              <a:gd name="connsiteY0" fmla="*/ 0 h 2329782"/>
              <a:gd name="connsiteX1" fmla="*/ 2992081 w 2992081"/>
              <a:gd name="connsiteY1" fmla="*/ 0 h 2329782"/>
              <a:gd name="connsiteX2" fmla="*/ 2992081 w 2992081"/>
              <a:gd name="connsiteY2" fmla="*/ 2329782 h 2329782"/>
              <a:gd name="connsiteX3" fmla="*/ 0 w 2992081"/>
              <a:gd name="connsiteY3" fmla="*/ 2329782 h 2329782"/>
              <a:gd name="connsiteX4" fmla="*/ 0 w 2992081"/>
              <a:gd name="connsiteY4" fmla="*/ 0 h 2329782"/>
              <a:gd name="connsiteX0" fmla="*/ 0 w 3449281"/>
              <a:gd name="connsiteY0" fmla="*/ 0 h 2329782"/>
              <a:gd name="connsiteX1" fmla="*/ 2992081 w 3449281"/>
              <a:gd name="connsiteY1" fmla="*/ 0 h 2329782"/>
              <a:gd name="connsiteX2" fmla="*/ 3449281 w 3449281"/>
              <a:gd name="connsiteY2" fmla="*/ 2329782 h 2329782"/>
              <a:gd name="connsiteX3" fmla="*/ 0 w 3449281"/>
              <a:gd name="connsiteY3" fmla="*/ 2329782 h 2329782"/>
              <a:gd name="connsiteX4" fmla="*/ 0 w 3449281"/>
              <a:gd name="connsiteY4" fmla="*/ 0 h 2329782"/>
              <a:gd name="connsiteX0" fmla="*/ 0 w 3400643"/>
              <a:gd name="connsiteY0" fmla="*/ 0 h 2329782"/>
              <a:gd name="connsiteX1" fmla="*/ 2992081 w 3400643"/>
              <a:gd name="connsiteY1" fmla="*/ 0 h 2329782"/>
              <a:gd name="connsiteX2" fmla="*/ 3400643 w 3400643"/>
              <a:gd name="connsiteY2" fmla="*/ 2329782 h 2329782"/>
              <a:gd name="connsiteX3" fmla="*/ 0 w 3400643"/>
              <a:gd name="connsiteY3" fmla="*/ 2329782 h 2329782"/>
              <a:gd name="connsiteX4" fmla="*/ 0 w 3400643"/>
              <a:gd name="connsiteY4" fmla="*/ 0 h 2329782"/>
              <a:gd name="connsiteX0" fmla="*/ 0 w 3371460"/>
              <a:gd name="connsiteY0" fmla="*/ 0 h 2329782"/>
              <a:gd name="connsiteX1" fmla="*/ 2992081 w 3371460"/>
              <a:gd name="connsiteY1" fmla="*/ 0 h 2329782"/>
              <a:gd name="connsiteX2" fmla="*/ 3371460 w 3371460"/>
              <a:gd name="connsiteY2" fmla="*/ 2329782 h 2329782"/>
              <a:gd name="connsiteX3" fmla="*/ 0 w 3371460"/>
              <a:gd name="connsiteY3" fmla="*/ 2329782 h 2329782"/>
              <a:gd name="connsiteX4" fmla="*/ 0 w 3371460"/>
              <a:gd name="connsiteY4" fmla="*/ 0 h 2329782"/>
              <a:gd name="connsiteX0" fmla="*/ 0 w 3332549"/>
              <a:gd name="connsiteY0" fmla="*/ 0 h 2329782"/>
              <a:gd name="connsiteX1" fmla="*/ 2992081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  <a:gd name="connsiteX0" fmla="*/ 0 w 3332549"/>
              <a:gd name="connsiteY0" fmla="*/ 0 h 2329782"/>
              <a:gd name="connsiteX1" fmla="*/ 3021264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549" h="2329782">
                <a:moveTo>
                  <a:pt x="0" y="0"/>
                </a:moveTo>
                <a:lnTo>
                  <a:pt x="3021264" y="0"/>
                </a:lnTo>
                <a:lnTo>
                  <a:pt x="3332549" y="2329782"/>
                </a:lnTo>
                <a:lnTo>
                  <a:pt x="0" y="23297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25204F60-9D72-B54D-8C7F-43065DDA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6561" y="672001"/>
            <a:ext cx="6607239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FAB2E288-024E-6444-A2F4-EFB7D7218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840C563-DC7F-4B62-BE26-58C6B2776A18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1A770A41-0291-9F4C-B77A-62E501A1C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sidfot 5">
            <a:extLst>
              <a:ext uri="{FF2B5EF4-FFF2-40B4-BE49-F238E27FC236}">
                <a16:creationId xmlns:a16="http://schemas.microsoft.com/office/drawing/2014/main" id="{527F5B02-5D4A-FD45-BF05-6337B29DE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6413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3988800" cy="65013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4463819" y="1920000"/>
            <a:ext cx="6912000" cy="392341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4A046CDC-B1E2-0B4F-AE67-FFD8B9756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1800" y="672001"/>
            <a:ext cx="69120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1EF50CF-9760-624D-84E7-586177991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4E0547D-B2E7-46D1-8EAB-A1686F340881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1CF87DC6-2C8E-0F42-AEE4-60768A941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895FD322-913A-C244-830C-91E3B063B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39452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096001" cy="649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576597" y="1920000"/>
            <a:ext cx="4896000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E269CEC0-D993-D844-9A1F-87AB9ECBC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6597" y="672001"/>
            <a:ext cx="4777203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799C88F-C3CB-0A48-87D9-7AA164D16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8BD160F-D16B-4F9A-BF63-9D06314FA2B3}" type="datetime1">
              <a:rPr lang="sv-SE" smtClean="0"/>
              <a:t>2026-05-03</a:t>
            </a:fld>
            <a:endParaRPr lang="sv-SE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24163AF8-FC50-D541-AA42-F57C70FFA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2704FCD-4ABF-5647-9E41-99BC4F7A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7359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2824" y="19897"/>
            <a:ext cx="5838464" cy="6501591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543"/>
              <a:gd name="connsiteY0" fmla="*/ 0 h 4931928"/>
              <a:gd name="connsiteX1" fmla="*/ 5119479 w 5120543"/>
              <a:gd name="connsiteY1" fmla="*/ 158 h 4931928"/>
              <a:gd name="connsiteX2" fmla="*/ 5120329 w 5120543"/>
              <a:gd name="connsiteY2" fmla="*/ 4911392 h 4931928"/>
              <a:gd name="connsiteX3" fmla="*/ 10719 w 5120543"/>
              <a:gd name="connsiteY3" fmla="*/ 4931928 h 4931928"/>
              <a:gd name="connsiteX4" fmla="*/ 0 w 5120543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79"/>
              <a:gd name="connsiteY0" fmla="*/ 0 h 4931928"/>
              <a:gd name="connsiteX1" fmla="*/ 5119479 w 5119479"/>
              <a:gd name="connsiteY1" fmla="*/ 158 h 4931928"/>
              <a:gd name="connsiteX2" fmla="*/ 4312685 w 5119479"/>
              <a:gd name="connsiteY2" fmla="*/ 4922278 h 4931928"/>
              <a:gd name="connsiteX3" fmla="*/ 10719 w 5119479"/>
              <a:gd name="connsiteY3" fmla="*/ 4931928 h 4931928"/>
              <a:gd name="connsiteX4" fmla="*/ 0 w 5119479"/>
              <a:gd name="connsiteY4" fmla="*/ 0 h 4931928"/>
              <a:gd name="connsiteX0" fmla="*/ 0 w 5119479"/>
              <a:gd name="connsiteY0" fmla="*/ 0 h 4922288"/>
              <a:gd name="connsiteX1" fmla="*/ 5119479 w 5119479"/>
              <a:gd name="connsiteY1" fmla="*/ 158 h 4922288"/>
              <a:gd name="connsiteX2" fmla="*/ 4312685 w 5119479"/>
              <a:gd name="connsiteY2" fmla="*/ 4922278 h 4922288"/>
              <a:gd name="connsiteX3" fmla="*/ 10719 w 5119479"/>
              <a:gd name="connsiteY3" fmla="*/ 4914173 h 4922288"/>
              <a:gd name="connsiteX4" fmla="*/ 0 w 5119479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312685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078093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14173"/>
              <a:gd name="connsiteX1" fmla="*/ 4713455 w 4713455"/>
              <a:gd name="connsiteY1" fmla="*/ 158 h 4914173"/>
              <a:gd name="connsiteX2" fmla="*/ 4088160 w 4713455"/>
              <a:gd name="connsiteY2" fmla="*/ 4908210 h 4914173"/>
              <a:gd name="connsiteX3" fmla="*/ 10719 w 4713455"/>
              <a:gd name="connsiteY3" fmla="*/ 4914173 h 4914173"/>
              <a:gd name="connsiteX4" fmla="*/ 0 w 4713455"/>
              <a:gd name="connsiteY4" fmla="*/ 0 h 4914173"/>
              <a:gd name="connsiteX0" fmla="*/ 0 w 4713455"/>
              <a:gd name="connsiteY0" fmla="*/ 0 h 4909484"/>
              <a:gd name="connsiteX1" fmla="*/ 4713455 w 4713455"/>
              <a:gd name="connsiteY1" fmla="*/ 158 h 4909484"/>
              <a:gd name="connsiteX2" fmla="*/ 4088160 w 4713455"/>
              <a:gd name="connsiteY2" fmla="*/ 4908210 h 4909484"/>
              <a:gd name="connsiteX3" fmla="*/ 35886 w 4713455"/>
              <a:gd name="connsiteY3" fmla="*/ 4909484 h 4909484"/>
              <a:gd name="connsiteX4" fmla="*/ 0 w 4713455"/>
              <a:gd name="connsiteY4" fmla="*/ 0 h 4909484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890727 h 4908220"/>
              <a:gd name="connsiteX4" fmla="*/ 0 w 4713455"/>
              <a:gd name="connsiteY4" fmla="*/ 0 h 4908220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904795 h 4908220"/>
              <a:gd name="connsiteX4" fmla="*/ 0 w 4713455"/>
              <a:gd name="connsiteY4" fmla="*/ 0 h 4908220"/>
              <a:gd name="connsiteX0" fmla="*/ 0 w 4713455"/>
              <a:gd name="connsiteY0" fmla="*/ 0 h 4904795"/>
              <a:gd name="connsiteX1" fmla="*/ 4713455 w 4713455"/>
              <a:gd name="connsiteY1" fmla="*/ 158 h 4904795"/>
              <a:gd name="connsiteX2" fmla="*/ 4088160 w 4713455"/>
              <a:gd name="connsiteY2" fmla="*/ 4903521 h 4904795"/>
              <a:gd name="connsiteX3" fmla="*/ 30853 w 4713455"/>
              <a:gd name="connsiteY3" fmla="*/ 4904795 h 4904795"/>
              <a:gd name="connsiteX4" fmla="*/ 0 w 4713455"/>
              <a:gd name="connsiteY4" fmla="*/ 0 h 4904795"/>
              <a:gd name="connsiteX0" fmla="*/ 0 w 4713455"/>
              <a:gd name="connsiteY0" fmla="*/ 0 h 4903531"/>
              <a:gd name="connsiteX1" fmla="*/ 4713455 w 4713455"/>
              <a:gd name="connsiteY1" fmla="*/ 158 h 4903531"/>
              <a:gd name="connsiteX2" fmla="*/ 4088160 w 4713455"/>
              <a:gd name="connsiteY2" fmla="*/ 4903521 h 4903531"/>
              <a:gd name="connsiteX3" fmla="*/ 17708 w 4713455"/>
              <a:gd name="connsiteY3" fmla="*/ 4900712 h 4903531"/>
              <a:gd name="connsiteX4" fmla="*/ 0 w 4713455"/>
              <a:gd name="connsiteY4" fmla="*/ 0 h 4903531"/>
              <a:gd name="connsiteX0" fmla="*/ 0 w 4700309"/>
              <a:gd name="connsiteY0" fmla="*/ 3980 h 4903429"/>
              <a:gd name="connsiteX1" fmla="*/ 4700309 w 4700309"/>
              <a:gd name="connsiteY1" fmla="*/ 56 h 4903429"/>
              <a:gd name="connsiteX2" fmla="*/ 4075014 w 4700309"/>
              <a:gd name="connsiteY2" fmla="*/ 4903419 h 4903429"/>
              <a:gd name="connsiteX3" fmla="*/ 4562 w 4700309"/>
              <a:gd name="connsiteY3" fmla="*/ 4900610 h 4903429"/>
              <a:gd name="connsiteX4" fmla="*/ 0 w 4700309"/>
              <a:gd name="connsiteY4" fmla="*/ 3980 h 4903429"/>
              <a:gd name="connsiteX0" fmla="*/ 0 w 4700309"/>
              <a:gd name="connsiteY0" fmla="*/ 3980 h 4909855"/>
              <a:gd name="connsiteX1" fmla="*/ 4700309 w 4700309"/>
              <a:gd name="connsiteY1" fmla="*/ 56 h 4909855"/>
              <a:gd name="connsiteX2" fmla="*/ 4075014 w 4700309"/>
              <a:gd name="connsiteY2" fmla="*/ 4903419 h 4909855"/>
              <a:gd name="connsiteX3" fmla="*/ 4562 w 4700309"/>
              <a:gd name="connsiteY3" fmla="*/ 4909855 h 4909855"/>
              <a:gd name="connsiteX4" fmla="*/ 0 w 4700309"/>
              <a:gd name="connsiteY4" fmla="*/ 3980 h 4909855"/>
              <a:gd name="connsiteX0" fmla="*/ 0 w 4700309"/>
              <a:gd name="connsiteY0" fmla="*/ 3980 h 4905233"/>
              <a:gd name="connsiteX1" fmla="*/ 4700309 w 4700309"/>
              <a:gd name="connsiteY1" fmla="*/ 56 h 4905233"/>
              <a:gd name="connsiteX2" fmla="*/ 4075014 w 4700309"/>
              <a:gd name="connsiteY2" fmla="*/ 4903419 h 4905233"/>
              <a:gd name="connsiteX3" fmla="*/ 4562 w 4700309"/>
              <a:gd name="connsiteY3" fmla="*/ 4905233 h 4905233"/>
              <a:gd name="connsiteX4" fmla="*/ 0 w 4700309"/>
              <a:gd name="connsiteY4" fmla="*/ 3980 h 49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309" h="4905233">
                <a:moveTo>
                  <a:pt x="0" y="3980"/>
                </a:moveTo>
                <a:lnTo>
                  <a:pt x="4700309" y="56"/>
                </a:lnTo>
                <a:cubicBezTo>
                  <a:pt x="4670424" y="-19058"/>
                  <a:pt x="4082772" y="4911647"/>
                  <a:pt x="4075014" y="4903419"/>
                </a:cubicBezTo>
                <a:lnTo>
                  <a:pt x="4562" y="4905233"/>
                </a:lnTo>
                <a:cubicBezTo>
                  <a:pt x="-1341" y="3271662"/>
                  <a:pt x="5903" y="1637551"/>
                  <a:pt x="0" y="39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22805" y="1920000"/>
            <a:ext cx="5184576" cy="3923419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AF8162BA-40E2-2747-A300-C724B163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72001"/>
            <a:ext cx="52578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CACF485C-7849-A64B-AFE9-3C3BCA20F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019610E-97A7-417F-B8C6-49C6FE6541D0}" type="datetime1">
              <a:rPr lang="sv-SE" smtClean="0"/>
              <a:t>2026-05-03</a:t>
            </a:fld>
            <a:endParaRPr lang="sv-SE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F8887C3C-CAC5-4845-B0AB-885DC432E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C654D40A-377C-924C-A3C0-087B0273B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7670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hree images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1920000"/>
            <a:ext cx="6816000" cy="3985949"/>
          </a:xfrm>
        </p:spPr>
        <p:txBody>
          <a:bodyPr/>
          <a:lstStyle>
            <a:lvl1pPr marL="287993" indent="-287993">
              <a:defRPr/>
            </a:lvl1pPr>
            <a:lvl2pPr marL="575986" indent="-287993">
              <a:defRPr/>
            </a:lvl2pPr>
            <a:lvl3pPr marL="863978" indent="-287993">
              <a:defRPr/>
            </a:lvl3pPr>
            <a:lvl4pPr marL="1151971" indent="-287993">
              <a:defRPr/>
            </a:lvl4pPr>
            <a:lvl5pPr marL="1439964" indent="-287993">
              <a:defRPr/>
            </a:lvl5pPr>
          </a:lstStyle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3884"/>
            <a:ext cx="3989441" cy="1859657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00025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200025 w 2992081"/>
              <a:gd name="connsiteY4" fmla="*/ 0 h 1656000"/>
              <a:gd name="connsiteX0" fmla="*/ 163739 w 2992081"/>
              <a:gd name="connsiteY0" fmla="*/ 261257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163739 w 2992081"/>
              <a:gd name="connsiteY4" fmla="*/ 261257 h 1656000"/>
              <a:gd name="connsiteX0" fmla="*/ 163739 w 2992081"/>
              <a:gd name="connsiteY0" fmla="*/ 0 h 1394743"/>
              <a:gd name="connsiteX1" fmla="*/ 2992081 w 2992081"/>
              <a:gd name="connsiteY1" fmla="*/ 0 h 1394743"/>
              <a:gd name="connsiteX2" fmla="*/ 2992081 w 2992081"/>
              <a:gd name="connsiteY2" fmla="*/ 1394743 h 1394743"/>
              <a:gd name="connsiteX3" fmla="*/ 0 w 2992081"/>
              <a:gd name="connsiteY3" fmla="*/ 1394743 h 1394743"/>
              <a:gd name="connsiteX4" fmla="*/ 163739 w 2992081"/>
              <a:gd name="connsiteY4" fmla="*/ 0 h 13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1394743">
                <a:moveTo>
                  <a:pt x="163739" y="0"/>
                </a:moveTo>
                <a:lnTo>
                  <a:pt x="2992081" y="0"/>
                </a:lnTo>
                <a:lnTo>
                  <a:pt x="2992081" y="1394743"/>
                </a:lnTo>
                <a:lnTo>
                  <a:pt x="0" y="1394743"/>
                </a:lnTo>
                <a:lnTo>
                  <a:pt x="1637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7898315" y="1964005"/>
            <a:ext cx="4293688" cy="2208000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21456 w 3213537"/>
              <a:gd name="connsiteY0" fmla="*/ 0 h 1670288"/>
              <a:gd name="connsiteX1" fmla="*/ 3213537 w 3213537"/>
              <a:gd name="connsiteY1" fmla="*/ 0 h 1670288"/>
              <a:gd name="connsiteX2" fmla="*/ 3213537 w 3213537"/>
              <a:gd name="connsiteY2" fmla="*/ 1656000 h 1670288"/>
              <a:gd name="connsiteX3" fmla="*/ 0 w 3213537"/>
              <a:gd name="connsiteY3" fmla="*/ 1670288 h 1670288"/>
              <a:gd name="connsiteX4" fmla="*/ 221456 w 3213537"/>
              <a:gd name="connsiteY4" fmla="*/ 0 h 1670288"/>
              <a:gd name="connsiteX0" fmla="*/ 221456 w 3213537"/>
              <a:gd name="connsiteY0" fmla="*/ 0 h 1663145"/>
              <a:gd name="connsiteX1" fmla="*/ 3213537 w 3213537"/>
              <a:gd name="connsiteY1" fmla="*/ 0 h 1663145"/>
              <a:gd name="connsiteX2" fmla="*/ 3213537 w 3213537"/>
              <a:gd name="connsiteY2" fmla="*/ 1656000 h 1663145"/>
              <a:gd name="connsiteX3" fmla="*/ 0 w 3213537"/>
              <a:gd name="connsiteY3" fmla="*/ 1663145 h 1663145"/>
              <a:gd name="connsiteX4" fmla="*/ 221456 w 3213537"/>
              <a:gd name="connsiteY4" fmla="*/ 0 h 1663145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1714 h 1656000"/>
              <a:gd name="connsiteX4" fmla="*/ 214312 w 3206393"/>
              <a:gd name="connsiteY4" fmla="*/ 0 h 1656000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8858 h 1656000"/>
              <a:gd name="connsiteX4" fmla="*/ 214312 w 3206393"/>
              <a:gd name="connsiteY4" fmla="*/ 0 h 1656000"/>
              <a:gd name="connsiteX0" fmla="*/ 235743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35743 w 3227824"/>
              <a:gd name="connsiteY4" fmla="*/ 0 h 1663145"/>
              <a:gd name="connsiteX0" fmla="*/ 224408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24408 w 3227824"/>
              <a:gd name="connsiteY4" fmla="*/ 0 h 1663145"/>
              <a:gd name="connsiteX0" fmla="*/ 216851 w 3220267"/>
              <a:gd name="connsiteY0" fmla="*/ 0 h 1659366"/>
              <a:gd name="connsiteX1" fmla="*/ 3220267 w 3220267"/>
              <a:gd name="connsiteY1" fmla="*/ 0 h 1659366"/>
              <a:gd name="connsiteX2" fmla="*/ 3220267 w 3220267"/>
              <a:gd name="connsiteY2" fmla="*/ 1656000 h 1659366"/>
              <a:gd name="connsiteX3" fmla="*/ 0 w 3220267"/>
              <a:gd name="connsiteY3" fmla="*/ 1659366 h 1659366"/>
              <a:gd name="connsiteX4" fmla="*/ 216851 w 3220267"/>
              <a:gd name="connsiteY4" fmla="*/ 0 h 1659366"/>
              <a:gd name="connsiteX0" fmla="*/ 216851 w 3220267"/>
              <a:gd name="connsiteY0" fmla="*/ 0 h 1656000"/>
              <a:gd name="connsiteX1" fmla="*/ 3220267 w 3220267"/>
              <a:gd name="connsiteY1" fmla="*/ 0 h 1656000"/>
              <a:gd name="connsiteX2" fmla="*/ 3220267 w 3220267"/>
              <a:gd name="connsiteY2" fmla="*/ 1656000 h 1656000"/>
              <a:gd name="connsiteX3" fmla="*/ 0 w 3220267"/>
              <a:gd name="connsiteY3" fmla="*/ 1648031 h 1656000"/>
              <a:gd name="connsiteX4" fmla="*/ 216851 w 3220267"/>
              <a:gd name="connsiteY4" fmla="*/ 0 h 1656000"/>
              <a:gd name="connsiteX0" fmla="*/ 247079 w 3250495"/>
              <a:gd name="connsiteY0" fmla="*/ 0 h 1742493"/>
              <a:gd name="connsiteX1" fmla="*/ 3250495 w 3250495"/>
              <a:gd name="connsiteY1" fmla="*/ 0 h 1742493"/>
              <a:gd name="connsiteX2" fmla="*/ 3250495 w 3250495"/>
              <a:gd name="connsiteY2" fmla="*/ 1656000 h 1742493"/>
              <a:gd name="connsiteX3" fmla="*/ 0 w 3250495"/>
              <a:gd name="connsiteY3" fmla="*/ 1742493 h 1742493"/>
              <a:gd name="connsiteX4" fmla="*/ 247079 w 3250495"/>
              <a:gd name="connsiteY4" fmla="*/ 0 h 1742493"/>
              <a:gd name="connsiteX0" fmla="*/ 213072 w 3216488"/>
              <a:gd name="connsiteY0" fmla="*/ 0 h 1656000"/>
              <a:gd name="connsiteX1" fmla="*/ 3216488 w 3216488"/>
              <a:gd name="connsiteY1" fmla="*/ 0 h 1656000"/>
              <a:gd name="connsiteX2" fmla="*/ 3216488 w 3216488"/>
              <a:gd name="connsiteY2" fmla="*/ 1656000 h 1656000"/>
              <a:gd name="connsiteX3" fmla="*/ 0 w 3216488"/>
              <a:gd name="connsiteY3" fmla="*/ 1636695 h 1656000"/>
              <a:gd name="connsiteX4" fmla="*/ 213072 w 3216488"/>
              <a:gd name="connsiteY4" fmla="*/ 0 h 1656000"/>
              <a:gd name="connsiteX0" fmla="*/ 216850 w 3220266"/>
              <a:gd name="connsiteY0" fmla="*/ 0 h 1656000"/>
              <a:gd name="connsiteX1" fmla="*/ 3220266 w 3220266"/>
              <a:gd name="connsiteY1" fmla="*/ 0 h 1656000"/>
              <a:gd name="connsiteX2" fmla="*/ 3220266 w 3220266"/>
              <a:gd name="connsiteY2" fmla="*/ 1656000 h 1656000"/>
              <a:gd name="connsiteX3" fmla="*/ 0 w 3220266"/>
              <a:gd name="connsiteY3" fmla="*/ 1655587 h 1656000"/>
              <a:gd name="connsiteX4" fmla="*/ 216850 w 3220266"/>
              <a:gd name="connsiteY4" fmla="*/ 0 h 16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266" h="1656000">
                <a:moveTo>
                  <a:pt x="216850" y="0"/>
                </a:moveTo>
                <a:lnTo>
                  <a:pt x="3220266" y="0"/>
                </a:lnTo>
                <a:lnTo>
                  <a:pt x="3220266" y="1656000"/>
                </a:lnTo>
                <a:lnTo>
                  <a:pt x="0" y="1655587"/>
                </a:lnTo>
                <a:lnTo>
                  <a:pt x="21685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75A4FAA9-F64E-D542-B83E-45FB509AE0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73737" y="4291201"/>
            <a:ext cx="4618896" cy="2213377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9791 w 3459791"/>
              <a:gd name="connsiteY2" fmla="*/ 1656413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4875 w 3459791"/>
              <a:gd name="connsiteY2" fmla="*/ 1671164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60264"/>
              <a:gd name="connsiteY0" fmla="*/ 0 h 1676081"/>
              <a:gd name="connsiteX1" fmla="*/ 3459791 w 3460264"/>
              <a:gd name="connsiteY1" fmla="*/ 413 h 1676081"/>
              <a:gd name="connsiteX2" fmla="*/ 3459791 w 3460264"/>
              <a:gd name="connsiteY2" fmla="*/ 1676081 h 1676081"/>
              <a:gd name="connsiteX3" fmla="*/ 0 w 3460264"/>
              <a:gd name="connsiteY3" fmla="*/ 1674117 h 1676081"/>
              <a:gd name="connsiteX4" fmla="*/ 220632 w 3460264"/>
              <a:gd name="connsiteY4" fmla="*/ 0 h 1676081"/>
              <a:gd name="connsiteX0" fmla="*/ 216724 w 3456356"/>
              <a:gd name="connsiteY0" fmla="*/ 0 h 1676081"/>
              <a:gd name="connsiteX1" fmla="*/ 3455883 w 3456356"/>
              <a:gd name="connsiteY1" fmla="*/ 413 h 1676081"/>
              <a:gd name="connsiteX2" fmla="*/ 3455883 w 3456356"/>
              <a:gd name="connsiteY2" fmla="*/ 1676081 h 1676081"/>
              <a:gd name="connsiteX3" fmla="*/ 0 w 3456356"/>
              <a:gd name="connsiteY3" fmla="*/ 1662392 h 1676081"/>
              <a:gd name="connsiteX4" fmla="*/ 216724 w 3456356"/>
              <a:gd name="connsiteY4" fmla="*/ 0 h 1676081"/>
              <a:gd name="connsiteX0" fmla="*/ 220631 w 3460263"/>
              <a:gd name="connsiteY0" fmla="*/ 0 h 1676081"/>
              <a:gd name="connsiteX1" fmla="*/ 3459790 w 3460263"/>
              <a:gd name="connsiteY1" fmla="*/ 413 h 1676081"/>
              <a:gd name="connsiteX2" fmla="*/ 3459790 w 3460263"/>
              <a:gd name="connsiteY2" fmla="*/ 1676081 h 1676081"/>
              <a:gd name="connsiteX3" fmla="*/ 0 w 3460263"/>
              <a:gd name="connsiteY3" fmla="*/ 1674118 h 1676081"/>
              <a:gd name="connsiteX4" fmla="*/ 220631 w 3460263"/>
              <a:gd name="connsiteY4" fmla="*/ 0 h 1676081"/>
              <a:gd name="connsiteX0" fmla="*/ 224539 w 3464171"/>
              <a:gd name="connsiteY0" fmla="*/ 0 h 1676081"/>
              <a:gd name="connsiteX1" fmla="*/ 3463698 w 3464171"/>
              <a:gd name="connsiteY1" fmla="*/ 413 h 1676081"/>
              <a:gd name="connsiteX2" fmla="*/ 3463698 w 3464171"/>
              <a:gd name="connsiteY2" fmla="*/ 1676081 h 1676081"/>
              <a:gd name="connsiteX3" fmla="*/ 0 w 3464171"/>
              <a:gd name="connsiteY3" fmla="*/ 1658484 h 1676081"/>
              <a:gd name="connsiteX4" fmla="*/ 224539 w 3464171"/>
              <a:gd name="connsiteY4" fmla="*/ 0 h 1676081"/>
              <a:gd name="connsiteX0" fmla="*/ 224539 w 3463698"/>
              <a:gd name="connsiteY0" fmla="*/ 0 h 1664355"/>
              <a:gd name="connsiteX1" fmla="*/ 3463698 w 3463698"/>
              <a:gd name="connsiteY1" fmla="*/ 413 h 1664355"/>
              <a:gd name="connsiteX2" fmla="*/ 3459791 w 3463698"/>
              <a:gd name="connsiteY2" fmla="*/ 1664355 h 1664355"/>
              <a:gd name="connsiteX3" fmla="*/ 0 w 3463698"/>
              <a:gd name="connsiteY3" fmla="*/ 1658484 h 1664355"/>
              <a:gd name="connsiteX4" fmla="*/ 224539 w 3463698"/>
              <a:gd name="connsiteY4" fmla="*/ 0 h 1664355"/>
              <a:gd name="connsiteX0" fmla="*/ 224539 w 3464172"/>
              <a:gd name="connsiteY0" fmla="*/ 0 h 1658484"/>
              <a:gd name="connsiteX1" fmla="*/ 3463698 w 3464172"/>
              <a:gd name="connsiteY1" fmla="*/ 413 h 1658484"/>
              <a:gd name="connsiteX2" fmla="*/ 3463699 w 3464172"/>
              <a:gd name="connsiteY2" fmla="*/ 1648721 h 1658484"/>
              <a:gd name="connsiteX3" fmla="*/ 0 w 3464172"/>
              <a:gd name="connsiteY3" fmla="*/ 1658484 h 1658484"/>
              <a:gd name="connsiteX4" fmla="*/ 224539 w 3464172"/>
              <a:gd name="connsiteY4" fmla="*/ 0 h 1658484"/>
              <a:gd name="connsiteX0" fmla="*/ 224539 w 3464172"/>
              <a:gd name="connsiteY0" fmla="*/ 0 h 1660446"/>
              <a:gd name="connsiteX1" fmla="*/ 3463698 w 3464172"/>
              <a:gd name="connsiteY1" fmla="*/ 413 h 1660446"/>
              <a:gd name="connsiteX2" fmla="*/ 3463699 w 3464172"/>
              <a:gd name="connsiteY2" fmla="*/ 1660446 h 1660446"/>
              <a:gd name="connsiteX3" fmla="*/ 0 w 3464172"/>
              <a:gd name="connsiteY3" fmla="*/ 1658484 h 1660446"/>
              <a:gd name="connsiteX4" fmla="*/ 224539 w 3464172"/>
              <a:gd name="connsiteY4" fmla="*/ 0 h 166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172" h="1660446">
                <a:moveTo>
                  <a:pt x="224539" y="0"/>
                </a:moveTo>
                <a:lnTo>
                  <a:pt x="3463698" y="413"/>
                </a:lnTo>
                <a:cubicBezTo>
                  <a:pt x="3462059" y="557330"/>
                  <a:pt x="3465338" y="1103529"/>
                  <a:pt x="3463699" y="1660446"/>
                </a:cubicBezTo>
                <a:lnTo>
                  <a:pt x="0" y="1658484"/>
                </a:lnTo>
                <a:lnTo>
                  <a:pt x="2245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239994" indent="-239994" algn="ctr">
              <a:buNone/>
              <a:defRPr lang="sv-SE" sz="2133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err="1"/>
              <a:t>Click</a:t>
            </a:r>
            <a:r>
              <a:rPr lang="sv-SE" noProof="0"/>
              <a:t> on the </a:t>
            </a:r>
            <a:r>
              <a:rPr lang="sv-SE" noProof="0" err="1"/>
              <a:t>icon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to </a:t>
            </a:r>
            <a:r>
              <a:rPr lang="sv-SE" noProof="0" err="1"/>
              <a:t>add</a:t>
            </a:r>
            <a:r>
              <a:rPr lang="sv-SE" noProof="0"/>
              <a:t> a </a:t>
            </a:r>
            <a:r>
              <a:rPr lang="sv-SE" noProof="0" err="1"/>
              <a:t>picture</a:t>
            </a:r>
            <a:endParaRPr lang="sv-SE" noProof="0"/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98FC7C0-00F4-724B-B760-FC9D04741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00" y="672001"/>
            <a:ext cx="6816000" cy="75920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7BAA1E68-DD76-E94A-8B8B-0E04D9763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B28080-6DAA-47DD-9075-A22503FA2C3F}" type="datetime1">
              <a:rPr lang="sv-SE" smtClean="0"/>
              <a:t>2026-05-03</a:t>
            </a:fld>
            <a:endParaRPr lang="sv-SE"/>
          </a:p>
        </p:txBody>
      </p:sp>
      <p:sp>
        <p:nvSpPr>
          <p:cNvPr id="14" name="Platshållare för bildnummer 2">
            <a:extLst>
              <a:ext uri="{FF2B5EF4-FFF2-40B4-BE49-F238E27FC236}">
                <a16:creationId xmlns:a16="http://schemas.microsoft.com/office/drawing/2014/main" id="{3DC89A94-8EA4-EF41-B844-F4F33BBF1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sidfot 5">
            <a:extLst>
              <a:ext uri="{FF2B5EF4-FFF2-40B4-BE49-F238E27FC236}">
                <a16:creationId xmlns:a16="http://schemas.microsoft.com/office/drawing/2014/main" id="{55BF7CD5-8DA5-5E4D-AF0A-D06E84FF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15656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419173-A613-DB49-A35E-3FB45E6390B0}"/>
              </a:ext>
            </a:extLst>
          </p:cNvPr>
          <p:cNvSpPr/>
          <p:nvPr/>
        </p:nvSpPr>
        <p:spPr>
          <a:xfrm>
            <a:off x="0" y="6501340"/>
            <a:ext cx="12192000" cy="38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06B9C0E8-DCB4-2C4D-B49C-1989548CC6F9}"/>
              </a:ext>
            </a:extLst>
          </p:cNvPr>
          <p:cNvSpPr txBox="1">
            <a:spLocks/>
          </p:cNvSpPr>
          <p:nvPr/>
        </p:nvSpPr>
        <p:spPr>
          <a:xfrm>
            <a:off x="897038" y="6607009"/>
            <a:ext cx="2414653" cy="232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sv-SE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sv-SE" sz="900" b="0" i="0" kern="1200" cap="none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933" b="1" spc="67" baseline="0" dirty="0">
                <a:solidFill>
                  <a:schemeClr val="bg1">
                    <a:lumMod val="75000"/>
                  </a:schemeClr>
                </a:solidFill>
              </a:rPr>
              <a:t>UNIVERSITY OF GOTHENBURG</a:t>
            </a:r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912000" y="672001"/>
            <a:ext cx="10441800" cy="7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title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912000" y="1920000"/>
            <a:ext cx="9216448" cy="39234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59489DE-820D-EA4B-B29F-5CF912AF8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2FBB9F-CFD8-458F-AA61-EC81EE8526B9}" type="datetime1">
              <a:rPr lang="sv-SE" smtClean="0"/>
              <a:t>2026-05-03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CD35B63B-12FC-0941-9D3A-E226320AA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70E814B-1704-4ED7-BB77-AA0393B73DC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B5F637CF-7FE0-2440-B6C6-8B84B87E4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15984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i="0" kern="1200">
          <a:solidFill>
            <a:schemeClr val="bg1">
              <a:lumMod val="95000"/>
            </a:schemeClr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239994" indent="-239994" algn="l" defTabSz="609585" rtl="0" eaLnBrk="1" fontAlgn="base" hangingPunct="1">
        <a:lnSpc>
          <a:spcPct val="110000"/>
        </a:lnSpc>
        <a:spcBef>
          <a:spcPts val="1067"/>
        </a:spcBef>
        <a:spcAft>
          <a:spcPct val="0"/>
        </a:spcAft>
        <a:buFont typeface="Arial" charset="0"/>
        <a:buChar char="•"/>
        <a:defRPr lang="sv-SE" sz="2400" kern="120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668983" indent="-380990" algn="l" defTabSz="609585" rtl="0" eaLnBrk="1" fontAlgn="base" hangingPunct="1">
        <a:lnSpc>
          <a:spcPct val="100000"/>
        </a:lnSpc>
        <a:spcBef>
          <a:spcPts val="267"/>
        </a:spcBef>
        <a:spcAft>
          <a:spcPts val="400"/>
        </a:spcAft>
        <a:buFont typeface="Arial" panose="020B0604020202020204" pitchFamily="34" charset="0"/>
        <a:buChar char="–"/>
        <a:defRPr lang="sv-SE" sz="2133" kern="1200" baseline="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2pPr>
      <a:lvl3pPr marL="956976" indent="-380990" algn="l" defTabSz="609585" rtl="0" eaLnBrk="1" fontAlgn="base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lang="sv-SE" sz="2133" kern="120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244969" indent="-380990" algn="l" defTabSz="609585" rtl="0" eaLnBrk="1" fontAlgn="base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lang="sv-SE" sz="2133" kern="1200" baseline="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4pPr>
      <a:lvl5pPr marL="1532962" indent="-380990" algn="l" defTabSz="609585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2133" kern="1200" dirty="0">
          <a:solidFill>
            <a:schemeClr val="bg1">
              <a:lumMod val="9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5pPr>
      <a:lvl6pPr marL="2154713" indent="-287859" algn="l" defTabSz="609585" rtl="0" eaLnBrk="1" latinLnBrk="0" hangingPunct="1">
        <a:spcBef>
          <a:spcPts val="0"/>
        </a:spcBef>
        <a:buFont typeface="Wingdings" panose="05000000000000000000" pitchFamily="2" charset="2"/>
        <a:buChar char="§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419173-A613-DB49-A35E-3FB45E6390B0}"/>
              </a:ext>
            </a:extLst>
          </p:cNvPr>
          <p:cNvSpPr/>
          <p:nvPr/>
        </p:nvSpPr>
        <p:spPr>
          <a:xfrm>
            <a:off x="0" y="6501340"/>
            <a:ext cx="12192000" cy="38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06B9C0E8-DCB4-2C4D-B49C-1989548CC6F9}"/>
              </a:ext>
            </a:extLst>
          </p:cNvPr>
          <p:cNvSpPr txBox="1">
            <a:spLocks/>
          </p:cNvSpPr>
          <p:nvPr/>
        </p:nvSpPr>
        <p:spPr>
          <a:xfrm>
            <a:off x="897038" y="6607009"/>
            <a:ext cx="2414653" cy="232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sv-SE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sv-SE" sz="900" b="0" i="0" kern="1200" cap="none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933" b="1" spc="67" baseline="0" dirty="0">
                <a:solidFill>
                  <a:schemeClr val="bg1">
                    <a:lumMod val="75000"/>
                  </a:schemeClr>
                </a:solidFill>
              </a:rPr>
              <a:t>UNIVERSITY OF GOTHENBURG</a:t>
            </a:r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912000" y="672001"/>
            <a:ext cx="10441800" cy="7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title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912000" y="1920000"/>
            <a:ext cx="9216448" cy="39234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7993" lvl="0" indent="-287993"/>
            <a:r>
              <a:rPr lang="en-US" noProof="0" dirty="0"/>
              <a:t>Type your text or click on the icons below to insert object</a:t>
            </a:r>
          </a:p>
          <a:p>
            <a:pPr marL="575986" lvl="1" indent="-287993"/>
            <a:r>
              <a:rPr lang="en-US" noProof="0" dirty="0"/>
              <a:t>Second level</a:t>
            </a:r>
          </a:p>
          <a:p>
            <a:pPr marL="863978" lvl="2" indent="-287993"/>
            <a:r>
              <a:rPr lang="en-US" noProof="0" dirty="0"/>
              <a:t>Third level</a:t>
            </a:r>
          </a:p>
          <a:p>
            <a:pPr marL="1151971" lvl="3" indent="-287993"/>
            <a:r>
              <a:rPr lang="en-US" noProof="0" dirty="0"/>
              <a:t>Fourth level</a:t>
            </a:r>
          </a:p>
          <a:p>
            <a:pPr marL="1439964" lvl="4" indent="-287993"/>
            <a:r>
              <a:rPr lang="en-US" noProof="0" dirty="0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8B76A9E-659D-3246-9945-EC036A06E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23E2F80-E411-43D8-BE42-B3A29C9130FD}" type="datetime1">
              <a:rPr lang="sv-SE" smtClean="0"/>
              <a:t>2026-05-03</a:t>
            </a:fld>
            <a:endParaRPr lang="sv-SE" dirty="0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4D706C36-8584-B44B-9BDF-53AD793C9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7C0E5002-29C3-554A-939E-D0A04FF69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48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i="0" kern="1200">
          <a:solidFill>
            <a:schemeClr val="tx1">
              <a:lumMod val="75000"/>
              <a:lumOff val="25000"/>
            </a:schemeClr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60958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239994" indent="-239994" algn="l" defTabSz="609585" rtl="0" eaLnBrk="1" fontAlgn="base" hangingPunct="1">
        <a:lnSpc>
          <a:spcPct val="110000"/>
        </a:lnSpc>
        <a:spcBef>
          <a:spcPts val="1067"/>
        </a:spcBef>
        <a:spcAft>
          <a:spcPct val="0"/>
        </a:spcAft>
        <a:buFont typeface="Arial" charset="0"/>
        <a:buChar char="•"/>
        <a:defRPr lang="sv-SE" sz="2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668983" indent="-380990" algn="l" defTabSz="609585" rtl="0" eaLnBrk="1" fontAlgn="base" hangingPunct="1">
        <a:lnSpc>
          <a:spcPct val="100000"/>
        </a:lnSpc>
        <a:spcBef>
          <a:spcPts val="267"/>
        </a:spcBef>
        <a:spcAft>
          <a:spcPts val="400"/>
        </a:spcAft>
        <a:buFont typeface="Arial" panose="020B0604020202020204" pitchFamily="34" charset="0"/>
        <a:buChar char="–"/>
        <a:defRPr lang="sv-SE" sz="2133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2pPr>
      <a:lvl3pPr marL="956976" indent="-380990" algn="l" defTabSz="609585" rtl="0" eaLnBrk="1" fontAlgn="base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lang="sv-SE" sz="2133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244969" indent="-380990" algn="l" defTabSz="609585" rtl="0" eaLnBrk="1" fontAlgn="base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lang="sv-SE" sz="2133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4pPr>
      <a:lvl5pPr marL="1532962" indent="-380990" algn="l" defTabSz="609585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2133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5pPr>
      <a:lvl6pPr marL="2154713" indent="-287859" algn="l" defTabSz="609585" rtl="0" eaLnBrk="1" latinLnBrk="0" hangingPunct="1">
        <a:spcBef>
          <a:spcPts val="0"/>
        </a:spcBef>
        <a:buFont typeface="Wingdings" panose="05000000000000000000" pitchFamily="2" charset="2"/>
        <a:buChar char="§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flaviodileone" TargetMode="External"/><Relationship Id="rId2" Type="http://schemas.openxmlformats.org/officeDocument/2006/relationships/hyperlink" Target="mailto:flavio.di.leone@vgregion.se" TargetMode="Externa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who.int/tools/clinical-trials-registry-platform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40479-019-0106-3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D0DA6-6DBE-2F1A-3B48-77D0E5205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Läkemedelsbehandling vid Personlighetssyndrom: </a:t>
            </a:r>
            <a:br>
              <a:rPr lang="sv-SE" i="1" dirty="0"/>
            </a:br>
            <a:r>
              <a:rPr lang="sv-SE" i="1" dirty="0"/>
              <a:t>Dags att ompröva riktlinjerna?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6D710D-19DE-6EF2-AE74-AA73397DC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00" y="5452947"/>
            <a:ext cx="10560000" cy="793220"/>
          </a:xfrm>
        </p:spPr>
        <p:txBody>
          <a:bodyPr>
            <a:normAutofit fontScale="92500" lnSpcReduction="20000"/>
          </a:bodyPr>
          <a:lstStyle/>
          <a:p>
            <a:r>
              <a:rPr lang="sv-SE" i="1" dirty="0"/>
              <a:t>Flavio Di Leone</a:t>
            </a:r>
            <a:endParaRPr lang="sv-S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300" dirty="0"/>
              <a:t>Sektionschef | Överläkare | Doktorand</a:t>
            </a:r>
          </a:p>
          <a:p>
            <a:r>
              <a:rPr lang="sv-SE" sz="1200" dirty="0"/>
              <a:t>Mottagning för Personlighetssyndrom, Sahlgrenska Universitetssjukhus </a:t>
            </a:r>
          </a:p>
          <a:p>
            <a:r>
              <a:rPr lang="sv-SE" sz="1200" dirty="0"/>
              <a:t>Sahlgrenska Akademin, Göteborgs Universitet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574775-F454-085B-14D6-A8FAFB932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535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EC0F1-870F-CC9D-A0D5-0A9CD45B8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3B6D77-B4A5-272B-260B-98DCC7C0C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C41EDAA-8C79-1BFF-69BF-FB7F30619174}"/>
              </a:ext>
            </a:extLst>
          </p:cNvPr>
          <p:cNvGrpSpPr/>
          <p:nvPr/>
        </p:nvGrpSpPr>
        <p:grpSpPr>
          <a:xfrm>
            <a:off x="1078831" y="1403311"/>
            <a:ext cx="3897631" cy="3218670"/>
            <a:chOff x="5421842" y="4019850"/>
            <a:chExt cx="2787030" cy="2208254"/>
          </a:xfrm>
        </p:grpSpPr>
        <p:pic>
          <p:nvPicPr>
            <p:cNvPr id="8" name="image1.png" descr="En bild som visar text, skärmbild, diagram, Teckensnitt&#10;&#10;AI-genererat innehåll kan vara felaktigt.">
              <a:extLst>
                <a:ext uri="{FF2B5EF4-FFF2-40B4-BE49-F238E27FC236}">
                  <a16:creationId xmlns:a16="http://schemas.microsoft.com/office/drawing/2014/main" id="{FBB37660-A134-6B62-B38F-446637E3EC0D}"/>
                </a:ext>
              </a:extLst>
            </p:cNvPr>
            <p:cNvPicPr/>
            <p:nvPr/>
          </p:nvPicPr>
          <p:blipFill rotWithShape="1">
            <a:blip r:embed="rId2"/>
            <a:srcRect r="34956"/>
            <a:stretch/>
          </p:blipFill>
          <p:spPr>
            <a:xfrm>
              <a:off x="5421842" y="4019850"/>
              <a:ext cx="2787030" cy="22082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1.png" descr="En bild som visar text, skärmbild, diagram, Teckensnitt&#10;&#10;AI-genererat innehåll kan vara felaktigt.">
              <a:extLst>
                <a:ext uri="{FF2B5EF4-FFF2-40B4-BE49-F238E27FC236}">
                  <a16:creationId xmlns:a16="http://schemas.microsoft.com/office/drawing/2014/main" id="{4FDF6237-89FB-FFC8-8AC7-E5F0D25F90B0}"/>
                </a:ext>
              </a:extLst>
            </p:cNvPr>
            <p:cNvPicPr/>
            <p:nvPr/>
          </p:nvPicPr>
          <p:blipFill rotWithShape="1">
            <a:blip r:embed="rId2"/>
            <a:srcRect l="63497" t="42150" b="41871"/>
            <a:stretch/>
          </p:blipFill>
          <p:spPr>
            <a:xfrm>
              <a:off x="6644780" y="4024249"/>
              <a:ext cx="1564092" cy="352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93676A94-D728-F9AE-BE3F-52A60DC245BF}"/>
              </a:ext>
            </a:extLst>
          </p:cNvPr>
          <p:cNvSpPr txBox="1"/>
          <p:nvPr/>
        </p:nvSpPr>
        <p:spPr>
          <a:xfrm>
            <a:off x="6138484" y="2422741"/>
            <a:ext cx="6307740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sv-SE" i="1" dirty="0" err="1"/>
              <a:t>Polyfarmaci</a:t>
            </a:r>
            <a:endParaRPr lang="sv-SE" i="1" dirty="0"/>
          </a:p>
          <a:p>
            <a:pPr>
              <a:spcBef>
                <a:spcPts val="1000"/>
              </a:spcBef>
            </a:pPr>
            <a:r>
              <a:rPr lang="sv-SE" sz="1400" dirty="0"/>
              <a:t>20–35 % minst tre läkemedel förskrivna i kombination</a:t>
            </a:r>
          </a:p>
          <a:p>
            <a:pPr>
              <a:spcBef>
                <a:spcPts val="1000"/>
              </a:spcBef>
            </a:pPr>
            <a:r>
              <a:rPr lang="sv-SE" sz="1400" dirty="0"/>
              <a:t>Oförändrad över tid och oberoende av samsjuklighet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F5CFDB9-F9A7-4C31-7891-C48ECE897500}"/>
              </a:ext>
            </a:extLst>
          </p:cNvPr>
          <p:cNvSpPr txBox="1"/>
          <p:nvPr/>
        </p:nvSpPr>
        <p:spPr>
          <a:xfrm>
            <a:off x="6096000" y="1094887"/>
            <a:ext cx="639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/>
              <a:t>Förskrivningstrender inom personlighetssyndrom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CACCD8A-308B-48EF-2F8E-1FACAE5F0094}"/>
              </a:ext>
            </a:extLst>
          </p:cNvPr>
          <p:cNvSpPr txBox="1"/>
          <p:nvPr/>
        </p:nvSpPr>
        <p:spPr>
          <a:xfrm>
            <a:off x="4092271" y="6197234"/>
            <a:ext cx="4553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Från: Di Leone et al., </a:t>
            </a:r>
            <a:r>
              <a:rPr lang="sv-SE" sz="800" i="1" dirty="0"/>
              <a:t>BMC </a:t>
            </a:r>
            <a:r>
              <a:rPr lang="sv-SE" sz="800" i="1" dirty="0" err="1"/>
              <a:t>Psychiatry</a:t>
            </a:r>
            <a:r>
              <a:rPr lang="sv-SE" sz="800" dirty="0"/>
              <a:t>. 2025, </a:t>
            </a:r>
            <a:r>
              <a:rPr lang="sv-SE" sz="800" dirty="0" err="1"/>
              <a:t>doi</a:t>
            </a:r>
            <a:r>
              <a:rPr lang="sv-SE" sz="800" dirty="0"/>
              <a:t>: 10.1186/s12888-025-06716-4</a:t>
            </a:r>
          </a:p>
        </p:txBody>
      </p:sp>
    </p:spTree>
    <p:extLst>
      <p:ext uri="{BB962C8B-B14F-4D97-AF65-F5344CB8AC3E}">
        <p14:creationId xmlns:p14="http://schemas.microsoft.com/office/powerpoint/2010/main" val="6937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tem preview, Live Laugh Lamictal Sticker (green) designed and sold by sophsiv.">
            <a:extLst>
              <a:ext uri="{FF2B5EF4-FFF2-40B4-BE49-F238E27FC236}">
                <a16:creationId xmlns:a16="http://schemas.microsoft.com/office/drawing/2014/main" id="{43C0FB6E-6EA5-799B-7740-A4236FC1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559" y="1679845"/>
            <a:ext cx="3989441" cy="398944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9B19D33-8110-AC91-1839-BE492980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026594"/>
            <a:ext cx="9370952" cy="759209"/>
          </a:xfrm>
        </p:spPr>
        <p:txBody>
          <a:bodyPr wrap="square" anchor="t">
            <a:normAutofit/>
          </a:bodyPr>
          <a:lstStyle/>
          <a:p>
            <a:r>
              <a:rPr lang="sv-SE" sz="2600" dirty="0"/>
              <a:t>Exempel om Lamotriginbehandling: vanlig, lågdoserad och kortvarig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63FECB0-657E-1B85-0793-B8CC0CEC03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1424" y="2070271"/>
            <a:ext cx="7540813" cy="32085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Ineffective but common</a:t>
            </a:r>
          </a:p>
          <a:p>
            <a:pPr marL="287993" lvl="1" indent="0">
              <a:lnSpc>
                <a:spcPct val="90000"/>
              </a:lnSpc>
              <a:buNone/>
            </a:pPr>
            <a:r>
              <a:rPr lang="en-US" sz="1400" dirty="0"/>
              <a:t>Over half (53.8%) of individuals with PD received lamotrigine at least once over 10 years.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Lower-than-recommended dosing</a:t>
            </a:r>
          </a:p>
          <a:p>
            <a:pPr marL="287993" lvl="1" indent="0">
              <a:lnSpc>
                <a:spcPct val="90000"/>
              </a:lnSpc>
              <a:buNone/>
            </a:pPr>
            <a:r>
              <a:rPr lang="en-US" sz="1400" dirty="0"/>
              <a:t>Mean dose ~150 mg/day, significantly below the defined daily dose (200 mg/day).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Short treatment duration is typical </a:t>
            </a:r>
          </a:p>
          <a:p>
            <a:pPr marL="287993" lvl="1" indent="0">
              <a:lnSpc>
                <a:spcPct val="90000"/>
              </a:lnSpc>
              <a:buNone/>
            </a:pPr>
            <a:r>
              <a:rPr lang="en-US" sz="1400" dirty="0"/>
              <a:t>50% treated for less than 12 months.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Frequent dose adjustments </a:t>
            </a:r>
          </a:p>
          <a:p>
            <a:pPr marL="287993" lvl="1" indent="0">
              <a:lnSpc>
                <a:spcPct val="90000"/>
              </a:lnSpc>
              <a:buNone/>
            </a:pPr>
            <a:r>
              <a:rPr lang="en-US" sz="1400" dirty="0"/>
              <a:t>Titration/tapering patterns dominate (~59%), while high-dose treatment is rare (&lt;6%).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Consistent pattern across time</a:t>
            </a:r>
          </a:p>
          <a:p>
            <a:pPr marL="287993" lvl="1" indent="0">
              <a:lnSpc>
                <a:spcPct val="90000"/>
              </a:lnSpc>
              <a:buNone/>
            </a:pPr>
            <a:r>
              <a:rPr lang="en-US" sz="1400" dirty="0"/>
              <a:t>Doses increase with longer treatment but remain below recommended levels.</a:t>
            </a:r>
            <a:r>
              <a:rPr lang="en-US" sz="1400" i="1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67CB7E-D381-8034-3998-D85CD539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 dirty="0"/>
              <a:t>|      SVENSK PERSONLIGHETSPSYKIATRISK KONGRESS – 6-7 maj 2026</a:t>
            </a:r>
            <a:endParaRPr lang="en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5EECA0-6A90-A6F1-BBD2-D56F501C3C39}"/>
              </a:ext>
            </a:extLst>
          </p:cNvPr>
          <p:cNvSpPr txBox="1"/>
          <p:nvPr/>
        </p:nvSpPr>
        <p:spPr>
          <a:xfrm>
            <a:off x="4756423" y="6216584"/>
            <a:ext cx="255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Anpassad från: </a:t>
            </a:r>
            <a:r>
              <a:rPr lang="en-US" sz="800" dirty="0"/>
              <a:t>Di Leone et al.,</a:t>
            </a:r>
            <a:r>
              <a:rPr lang="en-US" sz="800" i="1" dirty="0"/>
              <a:t> in press,</a:t>
            </a:r>
            <a:r>
              <a:rPr lang="en-US" sz="800" dirty="0"/>
              <a:t> 2026</a:t>
            </a: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8844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CDC3BD-C285-4F51-EECA-5E5C341C0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sv-SE" dirty="0"/>
              <a:t>|      SVENSK PERSONLIGHETSPSYKIATRISK KONGRESS – 6-7 maj 2026</a:t>
            </a:r>
            <a:endParaRPr lang="en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339B637-92D8-30A7-FCA0-AA20380E5E25}"/>
              </a:ext>
            </a:extLst>
          </p:cNvPr>
          <p:cNvSpPr txBox="1"/>
          <p:nvPr/>
        </p:nvSpPr>
        <p:spPr>
          <a:xfrm>
            <a:off x="3775773" y="3218025"/>
            <a:ext cx="1980000" cy="5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noProof="0" dirty="0"/>
              <a:t>Weighing positive effects against risks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560DCC6-7B9F-EB74-C77D-7E173CB368BD}"/>
              </a:ext>
            </a:extLst>
          </p:cNvPr>
          <p:cNvSpPr txBox="1"/>
          <p:nvPr/>
        </p:nvSpPr>
        <p:spPr>
          <a:xfrm>
            <a:off x="3775773" y="2279479"/>
            <a:ext cx="1980000" cy="5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noProof="0" dirty="0" err="1"/>
              <a:t>Patients´expectations</a:t>
            </a:r>
            <a:r>
              <a:rPr lang="en-GB" sz="1200" noProof="0" dirty="0"/>
              <a:t>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0A01FFA-98BD-8ACB-1473-64EACC1127EB}"/>
              </a:ext>
            </a:extLst>
          </p:cNvPr>
          <p:cNvSpPr txBox="1"/>
          <p:nvPr/>
        </p:nvSpPr>
        <p:spPr>
          <a:xfrm>
            <a:off x="3775773" y="4198128"/>
            <a:ext cx="1980000" cy="5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noProof="0" dirty="0"/>
              <a:t>Transitionally and paternalism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DD1A255-1741-9108-68EB-96025A5C666F}"/>
              </a:ext>
            </a:extLst>
          </p:cNvPr>
          <p:cNvSpPr txBox="1"/>
          <p:nvPr/>
        </p:nvSpPr>
        <p:spPr>
          <a:xfrm>
            <a:off x="6230510" y="2279479"/>
            <a:ext cx="19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/>
              <a:t>Anticipation of Relief and Balance</a:t>
            </a:r>
            <a:endParaRPr lang="en-GB" sz="1200" noProof="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5181E51-5C28-9FD2-C7C8-B8C7645ED6A2}"/>
              </a:ext>
            </a:extLst>
          </p:cNvPr>
          <p:cNvSpPr txBox="1"/>
          <p:nvPr/>
        </p:nvSpPr>
        <p:spPr>
          <a:xfrm>
            <a:off x="6251713" y="3218025"/>
            <a:ext cx="19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/>
              <a:t>Disillusionment When Expectations Fall Short</a:t>
            </a:r>
            <a:endParaRPr lang="en-GB" sz="1200" noProof="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06C529B-A701-352D-42E8-7F5F1C3FD655}"/>
              </a:ext>
            </a:extLst>
          </p:cNvPr>
          <p:cNvSpPr txBox="1"/>
          <p:nvPr/>
        </p:nvSpPr>
        <p:spPr>
          <a:xfrm>
            <a:off x="6251713" y="4198128"/>
            <a:ext cx="19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noProof="0" dirty="0"/>
              <a:t>Shouldering the Blame</a:t>
            </a:r>
          </a:p>
        </p:txBody>
      </p:sp>
      <p:pic>
        <p:nvPicPr>
          <p:cNvPr id="18" name="Bild 17" descr="Läkares kvinna med hel fyllning">
            <a:extLst>
              <a:ext uri="{FF2B5EF4-FFF2-40B4-BE49-F238E27FC236}">
                <a16:creationId xmlns:a16="http://schemas.microsoft.com/office/drawing/2014/main" id="{5289C680-6720-936E-F7D1-0754DFFF8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156" y="3014409"/>
            <a:ext cx="914400" cy="914400"/>
          </a:xfrm>
          <a:prstGeom prst="rect">
            <a:avLst/>
          </a:prstGeom>
        </p:spPr>
      </p:pic>
      <p:pic>
        <p:nvPicPr>
          <p:cNvPr id="20" name="Bild 19" descr="Manlig profil med hel fyllning">
            <a:extLst>
              <a:ext uri="{FF2B5EF4-FFF2-40B4-BE49-F238E27FC236}">
                <a16:creationId xmlns:a16="http://schemas.microsoft.com/office/drawing/2014/main" id="{708886FB-DE79-D466-E4C0-F70EFC04B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5025" y="2984679"/>
            <a:ext cx="914400" cy="914400"/>
          </a:xfrm>
          <a:prstGeom prst="rect">
            <a:avLst/>
          </a:prstGeom>
        </p:spPr>
      </p:pic>
      <p:sp>
        <p:nvSpPr>
          <p:cNvPr id="23" name="Tankebubbla: moln 22">
            <a:extLst>
              <a:ext uri="{FF2B5EF4-FFF2-40B4-BE49-F238E27FC236}">
                <a16:creationId xmlns:a16="http://schemas.microsoft.com/office/drawing/2014/main" id="{66764100-D400-480F-4B79-8FEB943266C6}"/>
              </a:ext>
            </a:extLst>
          </p:cNvPr>
          <p:cNvSpPr/>
          <p:nvPr/>
        </p:nvSpPr>
        <p:spPr>
          <a:xfrm flipH="1">
            <a:off x="1210597" y="4425268"/>
            <a:ext cx="2226365" cy="100349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An unclear role</a:t>
            </a:r>
          </a:p>
        </p:txBody>
      </p:sp>
      <p:sp>
        <p:nvSpPr>
          <p:cNvPr id="24" name="Tankebubbla: moln 23">
            <a:extLst>
              <a:ext uri="{FF2B5EF4-FFF2-40B4-BE49-F238E27FC236}">
                <a16:creationId xmlns:a16="http://schemas.microsoft.com/office/drawing/2014/main" id="{7E8C8789-564D-982D-0B1D-21B495ADCDAA}"/>
              </a:ext>
            </a:extLst>
          </p:cNvPr>
          <p:cNvSpPr/>
          <p:nvPr/>
        </p:nvSpPr>
        <p:spPr>
          <a:xfrm flipH="1">
            <a:off x="260856" y="2925316"/>
            <a:ext cx="2226365" cy="100349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/>
              <a:t>Reliance on experience</a:t>
            </a:r>
          </a:p>
        </p:txBody>
      </p:sp>
      <p:sp>
        <p:nvSpPr>
          <p:cNvPr id="25" name="Tankebubbla: moln 24">
            <a:extLst>
              <a:ext uri="{FF2B5EF4-FFF2-40B4-BE49-F238E27FC236}">
                <a16:creationId xmlns:a16="http://schemas.microsoft.com/office/drawing/2014/main" id="{05B6D5CB-7AED-745C-EFCB-7FDB1B3078B7}"/>
              </a:ext>
            </a:extLst>
          </p:cNvPr>
          <p:cNvSpPr/>
          <p:nvPr/>
        </p:nvSpPr>
        <p:spPr>
          <a:xfrm flipH="1">
            <a:off x="1210598" y="1695342"/>
            <a:ext cx="2226365" cy="100349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/>
              <a:t>Symptoms are more relevant than diagnosis</a:t>
            </a:r>
          </a:p>
        </p:txBody>
      </p:sp>
      <p:sp>
        <p:nvSpPr>
          <p:cNvPr id="26" name="Tankebubbla: moln 25">
            <a:extLst>
              <a:ext uri="{FF2B5EF4-FFF2-40B4-BE49-F238E27FC236}">
                <a16:creationId xmlns:a16="http://schemas.microsoft.com/office/drawing/2014/main" id="{3E5B07B5-6006-F684-1C14-0A71C56F0217}"/>
              </a:ext>
            </a:extLst>
          </p:cNvPr>
          <p:cNvSpPr/>
          <p:nvPr/>
        </p:nvSpPr>
        <p:spPr>
          <a:xfrm>
            <a:off x="8421974" y="1690950"/>
            <a:ext cx="2226365" cy="100349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Feeling Tokenized in Decisions</a:t>
            </a:r>
            <a:endParaRPr lang="en-GB" sz="1050" dirty="0"/>
          </a:p>
        </p:txBody>
      </p:sp>
      <p:sp>
        <p:nvSpPr>
          <p:cNvPr id="27" name="Tankebubbla: moln 26">
            <a:extLst>
              <a:ext uri="{FF2B5EF4-FFF2-40B4-BE49-F238E27FC236}">
                <a16:creationId xmlns:a16="http://schemas.microsoft.com/office/drawing/2014/main" id="{CFE2231C-AD0F-29C8-03D9-5D1F7D8AE5D3}"/>
              </a:ext>
            </a:extLst>
          </p:cNvPr>
          <p:cNvSpPr/>
          <p:nvPr/>
        </p:nvSpPr>
        <p:spPr>
          <a:xfrm>
            <a:off x="8395024" y="4425268"/>
            <a:ext cx="2226365" cy="100349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Left to Bear Responsibility Alone</a:t>
            </a:r>
            <a:endParaRPr lang="en-GB" sz="1050" dirty="0"/>
          </a:p>
        </p:txBody>
      </p:sp>
      <p:sp>
        <p:nvSpPr>
          <p:cNvPr id="28" name="Tankebubbla: moln 27">
            <a:extLst>
              <a:ext uri="{FF2B5EF4-FFF2-40B4-BE49-F238E27FC236}">
                <a16:creationId xmlns:a16="http://schemas.microsoft.com/office/drawing/2014/main" id="{DFD63D21-1B74-2990-C0FC-4430999E49C1}"/>
              </a:ext>
            </a:extLst>
          </p:cNvPr>
          <p:cNvSpPr/>
          <p:nvPr/>
        </p:nvSpPr>
        <p:spPr>
          <a:xfrm>
            <a:off x="9499360" y="2925316"/>
            <a:ext cx="2226365" cy="100349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When Treatment Feels Arbitrary</a:t>
            </a:r>
            <a:endParaRPr lang="en-GB" sz="1050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3E806BC-02DC-94B7-DE0C-7D6C41FB96BA}"/>
              </a:ext>
            </a:extLst>
          </p:cNvPr>
          <p:cNvSpPr txBox="1"/>
          <p:nvPr/>
        </p:nvSpPr>
        <p:spPr>
          <a:xfrm>
            <a:off x="907991" y="6175222"/>
            <a:ext cx="999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/>
              <a:t>Anpassad från: Sand et al., </a:t>
            </a:r>
            <a:r>
              <a:rPr lang="en-US" sz="800" i="1" dirty="0"/>
              <a:t>J Pers </a:t>
            </a:r>
            <a:r>
              <a:rPr lang="en-US" sz="800" i="1" dirty="0" err="1"/>
              <a:t>Disord</a:t>
            </a:r>
            <a:r>
              <a:rPr lang="en-US" sz="800" i="1" dirty="0"/>
              <a:t>. </a:t>
            </a:r>
            <a:r>
              <a:rPr lang="en-US" sz="800" dirty="0"/>
              <a:t>2024, </a:t>
            </a:r>
            <a:r>
              <a:rPr lang="en-US" sz="800" dirty="0" err="1"/>
              <a:t>doi</a:t>
            </a:r>
            <a:r>
              <a:rPr lang="en-US" sz="800" dirty="0"/>
              <a:t>: 10.1521/pedi.2024.38.3.225. PMID: 38857158; Di Leone et al.,</a:t>
            </a:r>
            <a:r>
              <a:rPr lang="en-US" sz="800" i="1" dirty="0"/>
              <a:t> in press,</a:t>
            </a:r>
            <a:r>
              <a:rPr lang="en-US" sz="800" dirty="0"/>
              <a:t> 2026</a:t>
            </a:r>
          </a:p>
          <a:p>
            <a:endParaRPr lang="sv-SE" sz="800" dirty="0"/>
          </a:p>
        </p:txBody>
      </p:sp>
      <p:sp>
        <p:nvSpPr>
          <p:cNvPr id="44" name="Rubrik 2">
            <a:extLst>
              <a:ext uri="{FF2B5EF4-FFF2-40B4-BE49-F238E27FC236}">
                <a16:creationId xmlns:a16="http://schemas.microsoft.com/office/drawing/2014/main" id="{ACFC500B-9144-CCF7-53C6-7FA24C63A480}"/>
              </a:ext>
            </a:extLst>
          </p:cNvPr>
          <p:cNvSpPr txBox="1">
            <a:spLocks/>
          </p:cNvSpPr>
          <p:nvPr/>
        </p:nvSpPr>
        <p:spPr>
          <a:xfrm>
            <a:off x="816007" y="850660"/>
            <a:ext cx="10419185" cy="759209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algn="l" defTabSz="60958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  <a:cs typeface="ＭＳ Ｐゴシック" charset="0"/>
              </a:defRPr>
            </a:lvl1pPr>
            <a:lvl2pPr algn="l" defTabSz="60958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charset="0"/>
              </a:defRPr>
            </a:lvl2pPr>
            <a:lvl3pPr algn="l" defTabSz="60958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charset="0"/>
              </a:defRPr>
            </a:lvl3pPr>
            <a:lvl4pPr algn="l" defTabSz="60958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charset="0"/>
              </a:defRPr>
            </a:lvl4pPr>
            <a:lvl5pPr algn="l" defTabSz="60958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charset="0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9pPr>
          </a:lstStyle>
          <a:p>
            <a:r>
              <a:rPr lang="en-US" sz="2600" dirty="0"/>
              <a:t>Perspectives on Prescription Decisions for Patients With Personality Disorders</a:t>
            </a:r>
          </a:p>
        </p:txBody>
      </p:sp>
    </p:spTree>
    <p:extLst>
      <p:ext uri="{BB962C8B-B14F-4D97-AF65-F5344CB8AC3E}">
        <p14:creationId xmlns:p14="http://schemas.microsoft.com/office/powerpoint/2010/main" val="131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kbent triangel 5">
            <a:extLst>
              <a:ext uri="{FF2B5EF4-FFF2-40B4-BE49-F238E27FC236}">
                <a16:creationId xmlns:a16="http://schemas.microsoft.com/office/drawing/2014/main" id="{8DDD0413-178B-4FF7-970A-75E73CCD2C9A}"/>
              </a:ext>
            </a:extLst>
          </p:cNvPr>
          <p:cNvSpPr/>
          <p:nvPr/>
        </p:nvSpPr>
        <p:spPr>
          <a:xfrm>
            <a:off x="3916680" y="2567183"/>
            <a:ext cx="4358640" cy="2985293"/>
          </a:xfrm>
          <a:prstGeom prst="triangl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7A2019-5D72-4061-A68E-971E8D7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290" y="633329"/>
            <a:ext cx="8642350" cy="672195"/>
          </a:xfrm>
        </p:spPr>
        <p:txBody>
          <a:bodyPr/>
          <a:lstStyle/>
          <a:p>
            <a:pPr algn="ctr"/>
            <a:r>
              <a:rPr lang="sv-SE" b="1" dirty="0"/>
              <a:t>Skamtriangel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4FDC15-6477-4DB4-BB53-25DE3F2A2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932" y="1529947"/>
            <a:ext cx="3720136" cy="923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1400" b="1" i="1" dirty="0"/>
              <a:t>Patient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v-SE" sz="1400" dirty="0"/>
              <a:t>Ambivalens: </a:t>
            </a:r>
            <a:r>
              <a:rPr lang="sv-SE" sz="1400" i="1" dirty="0"/>
              <a:t>”Räddas jag, vill jag leva. Om inte, bättre att dö”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AF614AF-E50A-40B2-A5EA-25D8396FB7F6}"/>
              </a:ext>
            </a:extLst>
          </p:cNvPr>
          <p:cNvSpPr txBox="1"/>
          <p:nvPr/>
        </p:nvSpPr>
        <p:spPr>
          <a:xfrm>
            <a:off x="8681587" y="6529807"/>
            <a:ext cx="3624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Adapted from Joel Paris, Stepped Care </a:t>
            </a:r>
            <a:r>
              <a:rPr lang="en-GB" sz="900" i="1" dirty="0" err="1"/>
              <a:t>för</a:t>
            </a:r>
            <a:r>
              <a:rPr lang="en-GB" sz="900" i="1" dirty="0"/>
              <a:t> BPD, 2016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0F8E765-205F-48DE-9CCE-3472FEEE1A8A}"/>
              </a:ext>
            </a:extLst>
          </p:cNvPr>
          <p:cNvSpPr/>
          <p:nvPr/>
        </p:nvSpPr>
        <p:spPr>
          <a:xfrm>
            <a:off x="915850" y="5222119"/>
            <a:ext cx="3000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i="1" dirty="0"/>
              <a:t>Kunskap</a:t>
            </a:r>
          </a:p>
          <a:p>
            <a:pPr algn="ctr"/>
            <a:r>
              <a:rPr lang="sv-SE" sz="1400" i="1" dirty="0"/>
              <a:t>Låg evidensnivå, lite erfarenhet, okunskap </a:t>
            </a:r>
            <a:endParaRPr lang="sv-SE" sz="1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1D77D4D-DCDE-4E79-A717-468C670F878B}"/>
              </a:ext>
            </a:extLst>
          </p:cNvPr>
          <p:cNvSpPr/>
          <p:nvPr/>
        </p:nvSpPr>
        <p:spPr>
          <a:xfrm>
            <a:off x="8159202" y="5249336"/>
            <a:ext cx="3197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i="1" dirty="0"/>
              <a:t>System</a:t>
            </a:r>
          </a:p>
          <a:p>
            <a:pPr algn="ctr"/>
            <a:r>
              <a:rPr lang="sv-SE" sz="1400" i="1" dirty="0"/>
              <a:t>Platsbrist, sjukhus policy, </a:t>
            </a:r>
          </a:p>
          <a:p>
            <a:pPr algn="ctr"/>
            <a:r>
              <a:rPr lang="sv-SE" sz="1400" i="1" dirty="0"/>
              <a:t>kollegors åsikter, mm </a:t>
            </a:r>
          </a:p>
        </p:txBody>
      </p:sp>
      <p:pic>
        <p:nvPicPr>
          <p:cNvPr id="10" name="Bild 9" descr="Läkares kvinna kontur">
            <a:extLst>
              <a:ext uri="{FF2B5EF4-FFF2-40B4-BE49-F238E27FC236}">
                <a16:creationId xmlns:a16="http://schemas.microsoft.com/office/drawing/2014/main" id="{2AF99754-11B5-C2F5-2561-2D242818F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828" y="3721159"/>
            <a:ext cx="1110344" cy="125574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536243A-312B-C3CA-63A3-40F97ADE22DC}"/>
              </a:ext>
            </a:extLst>
          </p:cNvPr>
          <p:cNvSpPr txBox="1"/>
          <p:nvPr/>
        </p:nvSpPr>
        <p:spPr>
          <a:xfrm>
            <a:off x="7401369" y="3797510"/>
            <a:ext cx="15156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i="1" dirty="0"/>
              <a:t>Förneka ansvar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AB363F6-3E3E-7C03-E536-733A646D7BF7}"/>
              </a:ext>
            </a:extLst>
          </p:cNvPr>
          <p:cNvSpPr txBox="1"/>
          <p:nvPr/>
        </p:nvSpPr>
        <p:spPr>
          <a:xfrm>
            <a:off x="3274965" y="3797510"/>
            <a:ext cx="19219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i="1" dirty="0"/>
              <a:t>Bedömning utifrån </a:t>
            </a:r>
          </a:p>
          <a:p>
            <a:pPr algn="l"/>
            <a:r>
              <a:rPr lang="sv-SE" sz="1400" i="1" dirty="0"/>
              <a:t>rätt och fel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03BB25F-D880-02B9-4F25-42C31A407065}"/>
              </a:ext>
            </a:extLst>
          </p:cNvPr>
          <p:cNvSpPr txBox="1"/>
          <p:nvPr/>
        </p:nvSpPr>
        <p:spPr>
          <a:xfrm>
            <a:off x="5679341" y="5761272"/>
            <a:ext cx="10601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i="1" dirty="0"/>
              <a:t>Jämförelse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6C98485E-6970-3BF6-FB91-B7048D9B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345346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DF0FD4E-1593-52BD-0732-ECBAEB8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89" y="1326607"/>
            <a:ext cx="10441800" cy="759209"/>
          </a:xfrm>
        </p:spPr>
        <p:txBody>
          <a:bodyPr wrap="square" anchor="t">
            <a:normAutofit/>
          </a:bodyPr>
          <a:lstStyle/>
          <a:p>
            <a:r>
              <a:rPr lang="sv-SE" i="1" dirty="0"/>
              <a:t>Dags att ompröva riktlinjerna?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5F596FD-3B42-4095-FD97-75C60C97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89" y="3117872"/>
            <a:ext cx="10803944" cy="30562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800" b="1" dirty="0"/>
              <a:t>Mer kliniskt relevant forskning behövs!</a:t>
            </a:r>
          </a:p>
          <a:p>
            <a:pPr lvl="1">
              <a:lnSpc>
                <a:spcPct val="90000"/>
              </a:lnSpc>
            </a:pPr>
            <a:r>
              <a:rPr lang="sv-SE" sz="1600" dirty="0"/>
              <a:t>Begränsat evidens från </a:t>
            </a:r>
            <a:r>
              <a:rPr lang="sv-SE" sz="1600" dirty="0" err="1"/>
              <a:t>RCT:er</a:t>
            </a:r>
            <a:r>
              <a:rPr lang="sv-SE" sz="1600" dirty="0"/>
              <a:t> i komplexa fall → större roll för klinisk erfarenhet och patientperspektiv</a:t>
            </a:r>
          </a:p>
          <a:p>
            <a:pPr>
              <a:lnSpc>
                <a:spcPct val="90000"/>
              </a:lnSpc>
            </a:pPr>
            <a:r>
              <a:rPr lang="sv-SE" sz="1800" b="1" dirty="0"/>
              <a:t>Balanserade riktlinjer: restriktiv + symtomorienterad</a:t>
            </a:r>
          </a:p>
          <a:p>
            <a:pPr lvl="1">
              <a:lnSpc>
                <a:spcPct val="90000"/>
              </a:lnSpc>
            </a:pPr>
            <a:r>
              <a:rPr lang="sv-SE" sz="1600" dirty="0"/>
              <a:t>Minska onödig förskrivning, optimera när det behövs</a:t>
            </a:r>
          </a:p>
          <a:p>
            <a:pPr>
              <a:lnSpc>
                <a:spcPct val="90000"/>
              </a:lnSpc>
            </a:pPr>
            <a:r>
              <a:rPr lang="sv-SE" sz="1800" b="1" dirty="0"/>
              <a:t>Tydligare stöd för uppföljning, nedtrappning och monitorering</a:t>
            </a:r>
          </a:p>
          <a:p>
            <a:pPr lvl="1">
              <a:lnSpc>
                <a:spcPct val="90000"/>
              </a:lnSpc>
            </a:pPr>
            <a:r>
              <a:rPr lang="sv-SE" sz="1600" dirty="0"/>
              <a:t>Integrerade behandlingsmodeller</a:t>
            </a:r>
          </a:p>
          <a:p>
            <a:pPr lvl="1">
              <a:lnSpc>
                <a:spcPct val="90000"/>
              </a:lnSpc>
            </a:pPr>
            <a:r>
              <a:rPr lang="sv-SE" sz="1600" dirty="0"/>
              <a:t>Kombination av </a:t>
            </a:r>
            <a:r>
              <a:rPr lang="sv-SE" sz="1600" dirty="0" err="1"/>
              <a:t>farmako</a:t>
            </a:r>
            <a:r>
              <a:rPr lang="sv-SE" sz="1600" dirty="0"/>
              <a:t>- och psykoterapi, särskilt vid samsjuklighet, kriser och långa väntetider</a:t>
            </a:r>
          </a:p>
          <a:p>
            <a:pPr>
              <a:lnSpc>
                <a:spcPct val="90000"/>
              </a:lnSpc>
            </a:pPr>
            <a:r>
              <a:rPr lang="sv-SE" sz="1800" b="1" dirty="0"/>
              <a:t>Psykoedukation som nyckel</a:t>
            </a:r>
          </a:p>
          <a:p>
            <a:pPr lvl="1">
              <a:lnSpc>
                <a:spcPct val="90000"/>
              </a:lnSpc>
            </a:pPr>
            <a:r>
              <a:rPr lang="sv-SE" sz="1600" dirty="0"/>
              <a:t>Hantera förväntningar och stärka dialogen om nytta och risker.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94C198-7171-0976-1F39-9C9C2464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sp>
        <p:nvSpPr>
          <p:cNvPr id="6" name="AutoShape 3" descr="Genererad bild: Doktor i medicinhav med livboj">
            <a:extLst>
              <a:ext uri="{FF2B5EF4-FFF2-40B4-BE49-F238E27FC236}">
                <a16:creationId xmlns:a16="http://schemas.microsoft.com/office/drawing/2014/main" id="{2E3154F5-33F5-1389-924A-CF892193B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5" descr="Genererad bild: Doktor i medicinhav med livboj">
            <a:extLst>
              <a:ext uri="{FF2B5EF4-FFF2-40B4-BE49-F238E27FC236}">
                <a16:creationId xmlns:a16="http://schemas.microsoft.com/office/drawing/2014/main" id="{E77E0F8F-A708-2BFD-9260-8B0C3B4C97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3B768B6-8500-6853-7B52-781A2126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1" b="1983"/>
          <a:stretch>
            <a:fillRect/>
          </a:stretch>
        </p:blipFill>
        <p:spPr>
          <a:xfrm rot="1217950">
            <a:off x="8216498" y="443124"/>
            <a:ext cx="2549772" cy="2467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05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313943B-6434-A47A-E4AE-6C37895E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  <a:br>
              <a:rPr lang="sv-SE" dirty="0"/>
            </a:br>
            <a:r>
              <a:rPr lang="sv-SE" dirty="0">
                <a:hlinkClick r:id="rId2"/>
              </a:rPr>
              <a:t>flavio.di.leone@vgregion.se</a:t>
            </a:r>
            <a:br>
              <a:rPr lang="sv-SE" dirty="0"/>
            </a:br>
            <a:r>
              <a:rPr lang="sv-SE" dirty="0">
                <a:hlinkClick r:id="rId3"/>
              </a:rPr>
              <a:t>www.linkedin.com/in/flaviodileone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03648F-34C6-4B5A-18C5-FC100E848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|      SVENSK PERSONLIGHETSPSYKIATRISK KONGRESS – 6-7 maj 2026</a:t>
            </a:r>
          </a:p>
        </p:txBody>
      </p:sp>
    </p:spTree>
    <p:extLst>
      <p:ext uri="{BB962C8B-B14F-4D97-AF65-F5344CB8AC3E}">
        <p14:creationId xmlns:p14="http://schemas.microsoft.com/office/powerpoint/2010/main" val="8859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EF221D-3FEA-CD32-7ED6-22BD50CF3B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6711" y="3429000"/>
            <a:ext cx="9435159" cy="2112985"/>
          </a:xfrm>
        </p:spPr>
        <p:txBody>
          <a:bodyPr>
            <a:normAutofit/>
          </a:bodyPr>
          <a:lstStyle/>
          <a:p>
            <a:r>
              <a:rPr lang="sv-SE" sz="2000"/>
              <a:t>Vad är evidensläget?</a:t>
            </a:r>
          </a:p>
          <a:p>
            <a:r>
              <a:rPr lang="sv-SE" sz="2000"/>
              <a:t>Hur ska vi tolka befintliga rekommendationer och rutiner?</a:t>
            </a:r>
          </a:p>
          <a:p>
            <a:r>
              <a:rPr lang="sv-SE" sz="2000"/>
              <a:t>Vilka faktorer påverkar forskning om psykofarmaka vid PD?</a:t>
            </a:r>
          </a:p>
          <a:p>
            <a:r>
              <a:rPr lang="sv-SE" sz="2000"/>
              <a:t>Hur kan vi tänka framåt?</a:t>
            </a:r>
            <a:endParaRPr lang="sv-SE" sz="2000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455E2298-8BC1-DECD-EA6B-F8D76204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672001"/>
            <a:ext cx="10441800" cy="759209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BC6345-9DA1-3744-174D-F96FAE52B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443C46-5F0C-4F0C-E6F5-7602FDE6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804"/>
          <a:stretch>
            <a:fillRect/>
          </a:stretch>
        </p:blipFill>
        <p:spPr>
          <a:xfrm>
            <a:off x="8388626" y="0"/>
            <a:ext cx="380337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F434B6-3335-6CFA-82E9-C816B2DB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94" t="-398" r="9544" b="400"/>
          <a:stretch>
            <a:fillRect/>
          </a:stretch>
        </p:blipFill>
        <p:spPr>
          <a:xfrm>
            <a:off x="7578944" y="10"/>
            <a:ext cx="4613056" cy="6501331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4492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449232 w 3459791"/>
              <a:gd name="connsiteY4" fmla="*/ 0 h 1659364"/>
              <a:gd name="connsiteX0" fmla="*/ 444208 w 3454767"/>
              <a:gd name="connsiteY0" fmla="*/ 0 h 1657663"/>
              <a:gd name="connsiteX1" fmla="*/ 3454767 w 3454767"/>
              <a:gd name="connsiteY1" fmla="*/ 413 h 1657663"/>
              <a:gd name="connsiteX2" fmla="*/ 3454767 w 3454767"/>
              <a:gd name="connsiteY2" fmla="*/ 1656413 h 1657663"/>
              <a:gd name="connsiteX3" fmla="*/ 0 w 3454767"/>
              <a:gd name="connsiteY3" fmla="*/ 1657663 h 1657663"/>
              <a:gd name="connsiteX4" fmla="*/ 444208 w 3454767"/>
              <a:gd name="connsiteY4" fmla="*/ 0 h 1657663"/>
              <a:gd name="connsiteX0" fmla="*/ 444208 w 3454767"/>
              <a:gd name="connsiteY0" fmla="*/ 0 h 1656413"/>
              <a:gd name="connsiteX1" fmla="*/ 3454767 w 3454767"/>
              <a:gd name="connsiteY1" fmla="*/ 413 h 1656413"/>
              <a:gd name="connsiteX2" fmla="*/ 3454767 w 3454767"/>
              <a:gd name="connsiteY2" fmla="*/ 1656413 h 1656413"/>
              <a:gd name="connsiteX3" fmla="*/ 0 w 3454767"/>
              <a:gd name="connsiteY3" fmla="*/ 1654261 h 1656413"/>
              <a:gd name="connsiteX4" fmla="*/ 444208 w 3454767"/>
              <a:gd name="connsiteY4" fmla="*/ 0 h 1656413"/>
              <a:gd name="connsiteX0" fmla="*/ 449233 w 3459792"/>
              <a:gd name="connsiteY0" fmla="*/ 0 h 1656413"/>
              <a:gd name="connsiteX1" fmla="*/ 3459792 w 3459792"/>
              <a:gd name="connsiteY1" fmla="*/ 413 h 1656413"/>
              <a:gd name="connsiteX2" fmla="*/ 3459792 w 3459792"/>
              <a:gd name="connsiteY2" fmla="*/ 1656413 h 1656413"/>
              <a:gd name="connsiteX3" fmla="*/ 0 w 3459792"/>
              <a:gd name="connsiteY3" fmla="*/ 1655962 h 1656413"/>
              <a:gd name="connsiteX4" fmla="*/ 449233 w 3459792"/>
              <a:gd name="connsiteY4" fmla="*/ 0 h 16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792" h="1656413">
                <a:moveTo>
                  <a:pt x="449233" y="0"/>
                </a:moveTo>
                <a:lnTo>
                  <a:pt x="3459792" y="413"/>
                </a:lnTo>
                <a:lnTo>
                  <a:pt x="3459792" y="1656413"/>
                </a:lnTo>
                <a:lnTo>
                  <a:pt x="0" y="1655962"/>
                </a:lnTo>
                <a:lnTo>
                  <a:pt x="449233" y="0"/>
                </a:lnTo>
                <a:close/>
              </a:path>
            </a:pathLst>
          </a:custGeom>
          <a:noFill/>
        </p:spPr>
      </p:pic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253E2CE1-CB85-462A-0F5B-04D4F26DBC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2000" y="1920000"/>
            <a:ext cx="6816000" cy="3988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300" b="1"/>
              <a:t>“Det finns inga läkemedel vid personlighetssyndrom”</a:t>
            </a:r>
            <a:endParaRPr lang="sv-SE" sz="1300"/>
          </a:p>
          <a:p>
            <a:pPr lvl="1">
              <a:lnSpc>
                <a:spcPct val="90000"/>
              </a:lnSpc>
            </a:pPr>
            <a:r>
              <a:rPr lang="sv-SE" sz="1300"/>
              <a:t>Evidensen är begränsad och heterogen; små studier (få &gt;100 deltagare) och fokuserar främst på BPD </a:t>
            </a:r>
          </a:p>
          <a:p>
            <a:pPr lvl="1">
              <a:lnSpc>
                <a:spcPct val="90000"/>
              </a:lnSpc>
            </a:pPr>
            <a:r>
              <a:rPr lang="sv-SE" sz="1300" b="1"/>
              <a:t>Ingen eller minimal effekt</a:t>
            </a:r>
            <a:r>
              <a:rPr lang="sv-SE" sz="1300"/>
              <a:t> på kärnsymtom (affektiv instabilitet, identitetsproblematik, självskada, funktion) </a:t>
            </a:r>
          </a:p>
          <a:p>
            <a:pPr lvl="1">
              <a:lnSpc>
                <a:spcPct val="90000"/>
              </a:lnSpc>
            </a:pPr>
            <a:r>
              <a:rPr lang="sv-SE" sz="1300"/>
              <a:t>Mer korrekt: </a:t>
            </a:r>
            <a:r>
              <a:rPr lang="sv-SE" sz="1300" i="1"/>
              <a:t>ingen evidens för effekt på kärnproblematiken</a:t>
            </a:r>
            <a:endParaRPr lang="sv-SE" sz="1300"/>
          </a:p>
          <a:p>
            <a:pPr>
              <a:lnSpc>
                <a:spcPct val="90000"/>
              </a:lnSpc>
            </a:pPr>
            <a:r>
              <a:rPr lang="sv-SE" sz="1300" b="1"/>
              <a:t>“Patienter med personlighetssyndrom ska vara medicinfria”</a:t>
            </a:r>
            <a:endParaRPr lang="sv-SE" sz="1300"/>
          </a:p>
          <a:p>
            <a:pPr lvl="1">
              <a:lnSpc>
                <a:spcPct val="90000"/>
              </a:lnSpc>
            </a:pPr>
            <a:r>
              <a:rPr lang="sv-SE" sz="1300" b="1"/>
              <a:t>Viss symtomlindring </a:t>
            </a:r>
            <a:r>
              <a:rPr lang="sv-SE" sz="1300"/>
              <a:t>(ilska, interpersonella svårigheter, kortvariga psykotiska symtom) </a:t>
            </a:r>
          </a:p>
          <a:p>
            <a:pPr lvl="1">
              <a:lnSpc>
                <a:spcPct val="90000"/>
              </a:lnSpc>
            </a:pPr>
            <a:r>
              <a:rPr lang="sv-SE" sz="1300"/>
              <a:t>Evidensen bygger på </a:t>
            </a:r>
            <a:r>
              <a:rPr lang="sv-SE" sz="1300" b="1"/>
              <a:t>selekterade patientgrupper</a:t>
            </a:r>
            <a:endParaRPr lang="sv-SE" sz="1300"/>
          </a:p>
          <a:p>
            <a:pPr lvl="1">
              <a:lnSpc>
                <a:spcPct val="90000"/>
              </a:lnSpc>
            </a:pPr>
            <a:r>
              <a:rPr lang="sv-SE" sz="1300"/>
              <a:t>Mer korrekt: </a:t>
            </a:r>
            <a:r>
              <a:rPr lang="sv-SE" sz="1300" i="1"/>
              <a:t>begränsad men ibland kliniskt relevant symtomlindring</a:t>
            </a:r>
            <a:endParaRPr lang="sv-SE" sz="1300"/>
          </a:p>
          <a:p>
            <a:pPr>
              <a:lnSpc>
                <a:spcPct val="90000"/>
              </a:lnSpc>
            </a:pPr>
            <a:r>
              <a:rPr lang="sv-SE" sz="1300" b="1"/>
              <a:t>“Polyfarmaci speglar dålig behandling”</a:t>
            </a:r>
            <a:endParaRPr lang="sv-SE" sz="1300"/>
          </a:p>
          <a:p>
            <a:pPr lvl="1">
              <a:lnSpc>
                <a:spcPct val="90000"/>
              </a:lnSpc>
            </a:pPr>
            <a:r>
              <a:rPr lang="sv-SE" sz="1300"/>
              <a:t>Även </a:t>
            </a:r>
            <a:r>
              <a:rPr lang="sv-SE" sz="1300" b="1"/>
              <a:t>en enskild medicin utan tydlig indikation</a:t>
            </a:r>
            <a:r>
              <a:rPr lang="sv-SE" sz="1300"/>
              <a:t> kan betraktas som polyfarmaci </a:t>
            </a:r>
          </a:p>
          <a:p>
            <a:pPr lvl="1">
              <a:lnSpc>
                <a:spcPct val="90000"/>
              </a:lnSpc>
            </a:pPr>
            <a:r>
              <a:rPr lang="sv-SE" sz="1300"/>
              <a:t>Mer korrekt: </a:t>
            </a:r>
            <a:r>
              <a:rPr lang="sv-SE" sz="1300" i="1"/>
              <a:t>problemet är brist på tydlig indikation och uppföljning</a:t>
            </a:r>
            <a:endParaRPr lang="sv-SE" sz="130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19C9D17-0D77-8DAB-D88A-9B9C3375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672001"/>
            <a:ext cx="6816000" cy="759209"/>
          </a:xfrm>
        </p:spPr>
        <p:txBody>
          <a:bodyPr wrap="square" anchor="t">
            <a:normAutofit/>
          </a:bodyPr>
          <a:lstStyle/>
          <a:p>
            <a:r>
              <a:rPr lang="sv-SE" sz="3200"/>
              <a:t>Myter om läkemedelsbehandling vid PS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C51BC4-6C4D-7AB8-DB16-EB169A098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sp>
        <p:nvSpPr>
          <p:cNvPr id="4" name="AutoShape 4" descr="How to Treat Antisocial Personality Disorder">
            <a:extLst>
              <a:ext uri="{FF2B5EF4-FFF2-40B4-BE49-F238E27FC236}">
                <a16:creationId xmlns:a16="http://schemas.microsoft.com/office/drawing/2014/main" id="{7139FDBA-6A2A-659F-FCB4-1AF436DE3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6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1E2A32-28C4-7E5F-DCE9-04666EE3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00" y="904739"/>
            <a:ext cx="10441800" cy="465477"/>
          </a:xfrm>
        </p:spPr>
        <p:txBody>
          <a:bodyPr/>
          <a:lstStyle/>
          <a:p>
            <a:pPr algn="ctr"/>
            <a:r>
              <a:rPr lang="sv-SE" sz="3000" i="1" dirty="0"/>
              <a:t>Brist på evidens eller otillräcklig forskning?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EDDA00-C51A-BF22-3DFD-EB5992EBA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1F540F6-90E8-BA5A-BD37-B3FA2536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7" y="1548738"/>
            <a:ext cx="5894769" cy="232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732A919-F9DE-6EBA-12B4-5CE416A8B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286" y="1558487"/>
            <a:ext cx="5894769" cy="231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1DA1AF0-8452-9362-5F27-3CDE6B6F3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056" y="4294918"/>
            <a:ext cx="6799319" cy="1498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BCAA5689-5C8D-2BAA-5BE7-4BCC80731EF4}"/>
              </a:ext>
            </a:extLst>
          </p:cNvPr>
          <p:cNvSpPr txBox="1"/>
          <p:nvPr/>
        </p:nvSpPr>
        <p:spPr>
          <a:xfrm>
            <a:off x="4284306" y="5970555"/>
            <a:ext cx="3716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Extrakt från </a:t>
            </a:r>
            <a:r>
              <a:rPr lang="en-US" sz="800" dirty="0">
                <a:hlinkClick r:id="rId5"/>
              </a:rPr>
              <a:t>International Clinical Trials Registry Platform (ICTRP), WHO</a:t>
            </a:r>
          </a:p>
        </p:txBody>
      </p:sp>
    </p:spTree>
    <p:extLst>
      <p:ext uri="{BB962C8B-B14F-4D97-AF65-F5344CB8AC3E}">
        <p14:creationId xmlns:p14="http://schemas.microsoft.com/office/powerpoint/2010/main" val="2870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F6EF896-79F5-B3B5-833D-5554ACBE40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i="1" dirty="0"/>
              <a:t>Försiktig/restriktiv</a:t>
            </a:r>
          </a:p>
          <a:p>
            <a:pPr lvl="1"/>
            <a:r>
              <a:rPr lang="sv-SE" dirty="0"/>
              <a:t>Endast vid komorbiditet eller i undantagsfall (t.ex. kris)</a:t>
            </a:r>
          </a:p>
          <a:p>
            <a:pPr lvl="1"/>
            <a:r>
              <a:rPr lang="sv-SE" dirty="0"/>
              <a:t>Minimera läkemedelsanvändning</a:t>
            </a:r>
          </a:p>
          <a:p>
            <a:pPr lvl="1"/>
            <a:r>
              <a:rPr lang="sv-SE" dirty="0"/>
              <a:t>Betonar </a:t>
            </a:r>
            <a:r>
              <a:rPr lang="sv-SE" b="1" dirty="0"/>
              <a:t>brist på evidens</a:t>
            </a:r>
            <a:r>
              <a:rPr lang="sv-SE" dirty="0"/>
              <a:t> för läkemedel vid kärnsymtom</a:t>
            </a:r>
          </a:p>
          <a:p>
            <a:pPr lvl="1"/>
            <a:r>
              <a:rPr lang="sv-SE" dirty="0"/>
              <a:t>NICE (Storbritannien), Sverige, </a:t>
            </a:r>
            <a:r>
              <a:rPr lang="sv-SE" dirty="0" err="1"/>
              <a:t>Catalonjen</a:t>
            </a:r>
            <a:r>
              <a:rPr lang="sv-SE" dirty="0"/>
              <a:t>, Tyskland, nya APA-riktlinjer (2024)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C2AFDF0-558F-D74F-4F76-16F9B8373F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i="1" dirty="0"/>
              <a:t>Symtominriktad</a:t>
            </a:r>
          </a:p>
          <a:p>
            <a:pPr lvl="1"/>
            <a:r>
              <a:rPr lang="sv-SE" dirty="0"/>
              <a:t>Vid specifika symtom (t.ex. impulsivitet, affektinstabilitet)</a:t>
            </a:r>
          </a:p>
          <a:p>
            <a:pPr lvl="1"/>
            <a:r>
              <a:rPr lang="sv-SE" dirty="0"/>
              <a:t>Optimera symtomkontroll med flera verktyg</a:t>
            </a:r>
          </a:p>
          <a:p>
            <a:pPr lvl="1"/>
            <a:r>
              <a:rPr lang="sv-SE" dirty="0"/>
              <a:t>Tolkar evidens som </a:t>
            </a:r>
            <a:r>
              <a:rPr lang="sv-SE" b="1" dirty="0"/>
              <a:t>tillräcklig för vissa symtom</a:t>
            </a:r>
          </a:p>
          <a:p>
            <a:pPr lvl="1"/>
            <a:r>
              <a:rPr lang="sv-SE" dirty="0"/>
              <a:t>Danmark, Finland, Nederländerna, Schweiz; äldre APA (2001), WFSBP (2007)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81D24EDB-FEB3-5BDC-7B6F-C1047661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Rekommendationer och riktlinjer: två modeller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DBA920-E5D0-441B-E3D1-A4348C375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F03A038-DB6E-6B29-905C-DA469FDAE61E}"/>
              </a:ext>
            </a:extLst>
          </p:cNvPr>
          <p:cNvSpPr txBox="1"/>
          <p:nvPr/>
        </p:nvSpPr>
        <p:spPr>
          <a:xfrm>
            <a:off x="912000" y="6185999"/>
            <a:ext cx="9991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Anpassad från: Simonsen et al. </a:t>
            </a:r>
            <a:r>
              <a:rPr lang="sv-SE" sz="800" i="1" dirty="0"/>
              <a:t>Borderline </a:t>
            </a:r>
            <a:r>
              <a:rPr lang="sv-SE" sz="800" i="1" dirty="0" err="1"/>
              <a:t>Personality</a:t>
            </a:r>
            <a:r>
              <a:rPr lang="sv-SE" sz="800" i="1" dirty="0"/>
              <a:t> Disorder and Emotion </a:t>
            </a:r>
            <a:r>
              <a:rPr lang="sv-SE" sz="800" i="1" dirty="0" err="1"/>
              <a:t>Dysregulation</a:t>
            </a:r>
            <a:r>
              <a:rPr lang="sv-SE" sz="800" i="1" dirty="0"/>
              <a:t> </a:t>
            </a:r>
            <a:r>
              <a:rPr lang="sv-SE" sz="800" dirty="0"/>
              <a:t>(2019) 6:9  </a:t>
            </a:r>
            <a:r>
              <a:rPr lang="sv-SE" sz="800" dirty="0">
                <a:hlinkClick r:id="rId2"/>
              </a:rPr>
              <a:t>https://doi.org/10.1186/s40479-019-0106-3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41219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91D0A567-84F5-D3BD-43E9-ACC8AD75D19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004" r="2" b="2811"/>
          <a:stretch>
            <a:fillRect/>
          </a:stretch>
        </p:blipFill>
        <p:spPr>
          <a:xfrm>
            <a:off x="7578944" y="10"/>
            <a:ext cx="4613056" cy="6501331"/>
          </a:xfrm>
          <a:prstGeom prst="rect">
            <a:avLst/>
          </a:prstGeom>
          <a:noFill/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C61BEE6-6BE8-D9DC-41C8-805994A397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238" y="2609653"/>
            <a:ext cx="6816000" cy="2700126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000" i="1" dirty="0" err="1"/>
              <a:t>Läkemedel</a:t>
            </a:r>
            <a:r>
              <a:rPr lang="en-US" sz="2000" i="1" dirty="0"/>
              <a:t> ska </a:t>
            </a:r>
            <a:r>
              <a:rPr lang="en-US" sz="2000" b="1" i="1" dirty="0" err="1"/>
              <a:t>aldrig</a:t>
            </a:r>
            <a:r>
              <a:rPr lang="en-US" sz="2000" b="1" i="1" dirty="0"/>
              <a:t> </a:t>
            </a:r>
            <a:r>
              <a:rPr lang="en-US" sz="2000" b="1" i="1" dirty="0" err="1"/>
              <a:t>ses</a:t>
            </a:r>
            <a:r>
              <a:rPr lang="en-US" sz="2000" b="1" i="1" dirty="0"/>
              <a:t> </a:t>
            </a:r>
            <a:r>
              <a:rPr lang="en-US" sz="2000" b="1" i="1" dirty="0" err="1"/>
              <a:t>som</a:t>
            </a:r>
            <a:r>
              <a:rPr lang="en-US" sz="2000" b="1" i="1" dirty="0"/>
              <a:t> </a:t>
            </a:r>
            <a:r>
              <a:rPr lang="en-US" sz="2000" b="1" i="1" dirty="0" err="1"/>
              <a:t>första</a:t>
            </a:r>
            <a:r>
              <a:rPr lang="en-US" sz="2000" b="1" i="1" dirty="0"/>
              <a:t> </a:t>
            </a:r>
            <a:r>
              <a:rPr lang="en-US" sz="2000" b="1" i="1" dirty="0" err="1"/>
              <a:t>linjens</a:t>
            </a:r>
            <a:r>
              <a:rPr lang="en-US" sz="2000" b="1" i="1" dirty="0"/>
              <a:t> </a:t>
            </a:r>
            <a:r>
              <a:rPr lang="en-US" sz="2000" b="1" i="1" dirty="0" err="1"/>
              <a:t>behandling</a:t>
            </a:r>
            <a:r>
              <a:rPr lang="en-US" sz="2000" i="1" dirty="0"/>
              <a:t>, men </a:t>
            </a:r>
            <a:r>
              <a:rPr lang="en-US" sz="2000" b="1" i="1" dirty="0" err="1"/>
              <a:t>kan</a:t>
            </a:r>
            <a:r>
              <a:rPr lang="en-US" sz="2000" b="1" i="1" dirty="0"/>
              <a:t> </a:t>
            </a:r>
            <a:r>
              <a:rPr lang="en-US" sz="2000" b="1" i="1" dirty="0" err="1"/>
              <a:t>motiveras</a:t>
            </a:r>
            <a:r>
              <a:rPr lang="en-US" sz="2000" b="1" i="1" dirty="0"/>
              <a:t> </a:t>
            </a:r>
            <a:r>
              <a:rPr lang="en-US" sz="2000" b="1" i="1" dirty="0" err="1"/>
              <a:t>som</a:t>
            </a:r>
            <a:r>
              <a:rPr lang="en-US" sz="2000" b="1" i="1" dirty="0"/>
              <a:t> </a:t>
            </a:r>
            <a:r>
              <a:rPr lang="en-US" sz="2000" b="1" i="1" dirty="0" err="1"/>
              <a:t>tillägg</a:t>
            </a:r>
            <a:r>
              <a:rPr lang="en-US" sz="2000" i="1" dirty="0"/>
              <a:t> till </a:t>
            </a:r>
            <a:r>
              <a:rPr lang="en-US" sz="2000" i="1" dirty="0" err="1"/>
              <a:t>annat</a:t>
            </a:r>
            <a:r>
              <a:rPr lang="en-US" sz="2000" i="1" dirty="0"/>
              <a:t> </a:t>
            </a:r>
            <a:r>
              <a:rPr lang="en-US" sz="2000" i="1" dirty="0" err="1"/>
              <a:t>omhändertagande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specifika</a:t>
            </a:r>
            <a:r>
              <a:rPr lang="en-US" sz="2000" i="1" dirty="0"/>
              <a:t> </a:t>
            </a:r>
            <a:r>
              <a:rPr lang="en-US" sz="2000" i="1" dirty="0" err="1"/>
              <a:t>situationer</a:t>
            </a:r>
            <a:r>
              <a:rPr lang="en-US" sz="2000" i="1" dirty="0"/>
              <a:t>.</a:t>
            </a:r>
          </a:p>
          <a:p>
            <a:r>
              <a:rPr lang="en-US" sz="2000" i="1" dirty="0"/>
              <a:t>Vid </a:t>
            </a:r>
            <a:r>
              <a:rPr lang="en-US" sz="2000" i="1" dirty="0" err="1"/>
              <a:t>komplicerande</a:t>
            </a:r>
            <a:r>
              <a:rPr lang="en-US" sz="2000" i="1" dirty="0"/>
              <a:t> </a:t>
            </a:r>
            <a:r>
              <a:rPr lang="en-US" sz="2000" i="1" dirty="0" err="1"/>
              <a:t>samsjuklighet</a:t>
            </a:r>
            <a:r>
              <a:rPr lang="en-US" sz="2000" i="1" dirty="0"/>
              <a:t> </a:t>
            </a:r>
            <a:r>
              <a:rPr lang="en-US" sz="2000" i="1" dirty="0" err="1"/>
              <a:t>och</a:t>
            </a:r>
            <a:r>
              <a:rPr lang="en-US" sz="2000" i="1" dirty="0"/>
              <a:t> </a:t>
            </a:r>
            <a:r>
              <a:rPr lang="en-US" sz="2000" i="1" dirty="0" err="1"/>
              <a:t>svåra</a:t>
            </a:r>
            <a:r>
              <a:rPr lang="en-US" sz="2000" i="1" dirty="0"/>
              <a:t> </a:t>
            </a:r>
            <a:r>
              <a:rPr lang="en-US" sz="2000" i="1" dirty="0" err="1"/>
              <a:t>krissituationer</a:t>
            </a:r>
            <a:r>
              <a:rPr lang="en-US" sz="2000" i="1" dirty="0"/>
              <a:t> </a:t>
            </a:r>
            <a:r>
              <a:rPr lang="en-US" sz="2000" i="1" dirty="0" err="1"/>
              <a:t>kan</a:t>
            </a:r>
            <a:r>
              <a:rPr lang="en-US" sz="2000" i="1" dirty="0"/>
              <a:t> </a:t>
            </a:r>
            <a:r>
              <a:rPr lang="en-US" sz="2000" i="1" dirty="0" err="1"/>
              <a:t>patienter</a:t>
            </a:r>
            <a:r>
              <a:rPr lang="en-US" sz="2000" i="1" dirty="0"/>
              <a:t> med </a:t>
            </a:r>
            <a:r>
              <a:rPr lang="en-US" sz="2000" i="1" dirty="0" err="1"/>
              <a:t>personlighetssyndrom</a:t>
            </a:r>
            <a:r>
              <a:rPr lang="en-US" sz="2000" i="1" dirty="0"/>
              <a:t> </a:t>
            </a:r>
            <a:r>
              <a:rPr lang="en-US" sz="2000" i="1" dirty="0" err="1"/>
              <a:t>erbjudas</a:t>
            </a:r>
            <a:r>
              <a:rPr lang="en-US" sz="2000" i="1" dirty="0"/>
              <a:t> </a:t>
            </a:r>
            <a:r>
              <a:rPr lang="en-US" sz="2000" i="1" dirty="0" err="1"/>
              <a:t>behandling</a:t>
            </a:r>
            <a:r>
              <a:rPr lang="en-US" sz="2000" i="1" dirty="0"/>
              <a:t> </a:t>
            </a:r>
            <a:r>
              <a:rPr lang="en-US" sz="2000" b="1" i="1" dirty="0" err="1"/>
              <a:t>på</a:t>
            </a:r>
            <a:r>
              <a:rPr lang="en-US" sz="2000" b="1" i="1" dirty="0"/>
              <a:t> </a:t>
            </a:r>
            <a:r>
              <a:rPr lang="en-US" sz="2000" b="1" i="1" dirty="0" err="1"/>
              <a:t>samma</a:t>
            </a:r>
            <a:r>
              <a:rPr lang="en-US" sz="2000" b="1" i="1" dirty="0"/>
              <a:t> </a:t>
            </a:r>
            <a:r>
              <a:rPr lang="en-US" sz="2000" b="1" i="1" dirty="0" err="1"/>
              <a:t>sätt</a:t>
            </a:r>
            <a:r>
              <a:rPr lang="en-US" sz="2000" b="1" i="1" dirty="0"/>
              <a:t> </a:t>
            </a:r>
            <a:r>
              <a:rPr lang="en-US" sz="2000" b="1" i="1" dirty="0" err="1"/>
              <a:t>som</a:t>
            </a:r>
            <a:r>
              <a:rPr lang="en-US" sz="2000" b="1" i="1" dirty="0"/>
              <a:t> </a:t>
            </a:r>
            <a:r>
              <a:rPr lang="en-US" sz="2000" b="1" i="1" dirty="0" err="1"/>
              <a:t>sker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fall </a:t>
            </a:r>
            <a:r>
              <a:rPr lang="en-US" sz="2000" b="1" i="1" dirty="0" err="1"/>
              <a:t>utan</a:t>
            </a:r>
            <a:r>
              <a:rPr lang="en-US" sz="2000" b="1" i="1" dirty="0"/>
              <a:t> </a:t>
            </a:r>
            <a:r>
              <a:rPr lang="en-US" sz="2000" b="1" i="1" dirty="0" err="1"/>
              <a:t>samtidig</a:t>
            </a:r>
            <a:r>
              <a:rPr lang="en-US" sz="2000" b="1" i="1" dirty="0"/>
              <a:t> </a:t>
            </a:r>
            <a:r>
              <a:rPr lang="en-US" sz="2000" b="1" i="1" dirty="0" err="1"/>
              <a:t>personlighetsproblematik</a:t>
            </a:r>
            <a:r>
              <a:rPr lang="en-US" sz="2000" b="1" i="1" dirty="0"/>
              <a:t>.</a:t>
            </a:r>
          </a:p>
          <a:p>
            <a:pPr marL="0">
              <a:buNone/>
            </a:pPr>
            <a:endParaRPr lang="en-US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59D596A-7868-05FA-9551-386AB573695C}"/>
              </a:ext>
            </a:extLst>
          </p:cNvPr>
          <p:cNvSpPr txBox="1"/>
          <p:nvPr/>
        </p:nvSpPr>
        <p:spPr bwMode="auto">
          <a:xfrm>
            <a:off x="469238" y="1744777"/>
            <a:ext cx="6816000" cy="7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609585">
              <a:lnSpc>
                <a:spcPct val="90000"/>
              </a:lnSpc>
              <a:spcAft>
                <a:spcPts val="600"/>
              </a:spcAft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Svenska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Psykiatriska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föreningen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(2017),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Kliniska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riktlinjer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för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utredning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och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behandling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 av </a:t>
            </a:r>
            <a:r>
              <a:rPr 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personlighetssyndrom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pitchFamily="-65" charset="-128"/>
              </a:rPr>
              <a:t>: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51EBF8-F5CB-C135-8020-A174C2D48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lIns="0" tIns="0" rIns="0" bIns="0" anchor="t" anchorCtr="0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6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skärmbild, Teckensnitt, dokument&#10;&#10;AI-genererat innehåll kan vara felaktigt.">
            <a:extLst>
              <a:ext uri="{FF2B5EF4-FFF2-40B4-BE49-F238E27FC236}">
                <a16:creationId xmlns:a16="http://schemas.microsoft.com/office/drawing/2014/main" id="{206A6C9F-C98B-15EB-FB35-7EB59B8C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474" r="19183"/>
          <a:stretch>
            <a:fillRect/>
          </a:stretch>
        </p:blipFill>
        <p:spPr>
          <a:xfrm>
            <a:off x="2665117" y="68263"/>
            <a:ext cx="6861765" cy="6364287"/>
          </a:xfrm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33983F-FEB0-C823-971C-88649CC55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79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48BD36C4-B4CE-43C8-8C68-8E641FCD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1" y="853227"/>
            <a:ext cx="4777204" cy="466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8B6B09-B45F-6497-8AE0-CB0B504AE4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4097" y="2147708"/>
            <a:ext cx="5676363" cy="2071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i="1" dirty="0"/>
              <a:t>Patientgrupp</a:t>
            </a:r>
          </a:p>
          <a:p>
            <a:pPr marL="0" indent="0">
              <a:buNone/>
            </a:pPr>
            <a:r>
              <a:rPr lang="sv-SE" sz="1400" dirty="0"/>
              <a:t>87,8 % minst ett läkemedel förskrivet under 2023</a:t>
            </a:r>
          </a:p>
          <a:p>
            <a:pPr marL="0" indent="0">
              <a:buNone/>
            </a:pPr>
            <a:r>
              <a:rPr lang="sv-SE" sz="1400" dirty="0"/>
              <a:t>↑ individer utan samsjuklighet (p &lt; 0,01)</a:t>
            </a:r>
          </a:p>
          <a:p>
            <a:pPr marL="0" indent="0">
              <a:buNone/>
            </a:pPr>
            <a:r>
              <a:rPr lang="sv-SE" sz="1400" dirty="0"/>
              <a:t>↑ individer med NPF (p &lt; 0,01).</a:t>
            </a:r>
            <a:endParaRPr lang="en-US" sz="14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B055D0-C469-1280-CFA0-B1918100E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92FF504-28C8-449C-7D99-F85992520180}"/>
              </a:ext>
            </a:extLst>
          </p:cNvPr>
          <p:cNvSpPr txBox="1"/>
          <p:nvPr/>
        </p:nvSpPr>
        <p:spPr>
          <a:xfrm>
            <a:off x="4092271" y="6197234"/>
            <a:ext cx="4553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Från: Di Leone et al., </a:t>
            </a:r>
            <a:r>
              <a:rPr lang="sv-SE" sz="800" i="1" dirty="0"/>
              <a:t>BMC </a:t>
            </a:r>
            <a:r>
              <a:rPr lang="sv-SE" sz="800" i="1" dirty="0" err="1"/>
              <a:t>Psychiatry</a:t>
            </a:r>
            <a:r>
              <a:rPr lang="sv-SE" sz="800" dirty="0"/>
              <a:t>. 2025, </a:t>
            </a:r>
            <a:r>
              <a:rPr lang="sv-SE" sz="800" dirty="0" err="1"/>
              <a:t>doi</a:t>
            </a:r>
            <a:r>
              <a:rPr lang="sv-SE" sz="800" dirty="0"/>
              <a:t>: 10.1186/s12888-025-06716-4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6A83590-819F-2A09-7C27-AD49109FCD3E}"/>
              </a:ext>
            </a:extLst>
          </p:cNvPr>
          <p:cNvSpPr txBox="1"/>
          <p:nvPr/>
        </p:nvSpPr>
        <p:spPr>
          <a:xfrm>
            <a:off x="6096000" y="1094887"/>
            <a:ext cx="639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/>
              <a:t>Förskrivningstrender inom personlighetssyndrom</a:t>
            </a:r>
          </a:p>
        </p:txBody>
      </p:sp>
    </p:spTree>
    <p:extLst>
      <p:ext uri="{BB962C8B-B14F-4D97-AF65-F5344CB8AC3E}">
        <p14:creationId xmlns:p14="http://schemas.microsoft.com/office/powerpoint/2010/main" val="9845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5.png" descr="En bild som visar text, diagram, Graf, linje&#10;&#10;AI-genererat innehåll kan vara felaktigt.">
            <a:extLst>
              <a:ext uri="{FF2B5EF4-FFF2-40B4-BE49-F238E27FC236}">
                <a16:creationId xmlns:a16="http://schemas.microsoft.com/office/drawing/2014/main" id="{6BD8A46A-4105-94BB-BC0A-7E1051C02FC3}"/>
              </a:ext>
            </a:extLst>
          </p:cNvPr>
          <p:cNvPicPr/>
          <p:nvPr/>
        </p:nvPicPr>
        <p:blipFill>
          <a:blip r:embed="rId2"/>
          <a:srcRect l="1" r="-950"/>
          <a:stretch>
            <a:fillRect/>
          </a:stretch>
        </p:blipFill>
        <p:spPr>
          <a:xfrm>
            <a:off x="442037" y="1124793"/>
            <a:ext cx="5502914" cy="395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DC9933-D523-E5FF-9315-D6120503B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200" y="6607008"/>
            <a:ext cx="5088379" cy="143696"/>
          </a:xfrm>
        </p:spPr>
        <p:txBody>
          <a:bodyPr anchor="t"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sv-SE"/>
              <a:t>|      SVENSK PERSONLIGHETSPSYKIATRISK KONGRESS – 6-7 maj 2026</a:t>
            </a:r>
            <a:endParaRPr lang="en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D2D5278-F75C-B779-160F-C6C28535EDF3}"/>
              </a:ext>
            </a:extLst>
          </p:cNvPr>
          <p:cNvSpPr txBox="1"/>
          <p:nvPr/>
        </p:nvSpPr>
        <p:spPr>
          <a:xfrm>
            <a:off x="6096000" y="1094887"/>
            <a:ext cx="639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/>
              <a:t>Förskrivningstrender inom personlighetssyndrom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F066C18-6922-8649-0E4D-29BD07D1E1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7051" y="2301021"/>
            <a:ext cx="5676363" cy="1605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800" i="1" dirty="0"/>
              <a:t>Läkemedelsklasser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400" dirty="0"/>
              <a:t>↓ Antidepressiva, stämningsstabiliserande och bensodiazepiner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400" dirty="0"/>
              <a:t>≈ Antipsykotiska.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400" dirty="0"/>
              <a:t>↑ Centralstimulantia och andra ångestdämpande läkemedel (ej </a:t>
            </a:r>
            <a:r>
              <a:rPr lang="sv-SE" sz="1400" dirty="0" err="1"/>
              <a:t>Bzd</a:t>
            </a:r>
            <a:r>
              <a:rPr lang="sv-SE" sz="1400" dirty="0"/>
              <a:t>)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9516910-A40F-B539-E3DF-C6A48248ADA8}"/>
              </a:ext>
            </a:extLst>
          </p:cNvPr>
          <p:cNvSpPr txBox="1"/>
          <p:nvPr/>
        </p:nvSpPr>
        <p:spPr>
          <a:xfrm>
            <a:off x="4092271" y="6197234"/>
            <a:ext cx="4553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Från: Di Leone et al., </a:t>
            </a:r>
            <a:r>
              <a:rPr lang="sv-SE" sz="800" i="1" dirty="0"/>
              <a:t>BMC </a:t>
            </a:r>
            <a:r>
              <a:rPr lang="sv-SE" sz="800" i="1" dirty="0" err="1"/>
              <a:t>Psychiatry</a:t>
            </a:r>
            <a:r>
              <a:rPr lang="sv-SE" sz="800" dirty="0"/>
              <a:t>. 2025, </a:t>
            </a:r>
            <a:r>
              <a:rPr lang="sv-SE" sz="800" dirty="0" err="1"/>
              <a:t>doi</a:t>
            </a:r>
            <a:r>
              <a:rPr lang="sv-SE" sz="800" dirty="0"/>
              <a:t>: 10.1186/s12888-025-06716-4</a:t>
            </a:r>
          </a:p>
        </p:txBody>
      </p:sp>
    </p:spTree>
    <p:extLst>
      <p:ext uri="{BB962C8B-B14F-4D97-AF65-F5344CB8AC3E}">
        <p14:creationId xmlns:p14="http://schemas.microsoft.com/office/powerpoint/2010/main" val="39839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2_GU_PPTMall_190527">
  <a:themeElements>
    <a:clrScheme name="GU Tema 2020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9FDC"/>
      </a:accent1>
      <a:accent2>
        <a:srgbClr val="7357C1"/>
      </a:accent2>
      <a:accent3>
        <a:srgbClr val="1DA881"/>
      </a:accent3>
      <a:accent4>
        <a:srgbClr val="F2C33E"/>
      </a:accent4>
      <a:accent5>
        <a:srgbClr val="5B9BD5"/>
      </a:accent5>
      <a:accent6>
        <a:srgbClr val="C7247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GU_MALL_2019_190610_eng_v2" id="{3AD1ADC9-39F1-DA40-B802-7CC5E6080D9D}" vid="{CF617B5B-40EA-3142-A87F-46275CD4C717}"/>
    </a:ext>
  </a:extLst>
</a:theme>
</file>

<file path=ppt/theme/theme2.xml><?xml version="1.0" encoding="utf-8"?>
<a:theme xmlns:a="http://schemas.openxmlformats.org/drawingml/2006/main" name="3_GU_PPTMall_190527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GU_MALL_2019_190610_eng_v2" id="{3AD1ADC9-39F1-DA40-B802-7CC5E6080D9D}" vid="{E64519F2-790F-0245-8B12-29EA84DC301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Sahlgrenska Academy Powerpoint template (1)</Template>
  <TotalTime>313</TotalTime>
  <Words>975</Words>
  <Application>Microsoft Office PowerPoint</Application>
  <PresentationFormat>Bredbild</PresentationFormat>
  <Paragraphs>122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Bold</vt:lpstr>
      <vt:lpstr>Arial Narrow</vt:lpstr>
      <vt:lpstr>Calibri</vt:lpstr>
      <vt:lpstr>Wingdings</vt:lpstr>
      <vt:lpstr>2_GU_PPTMall_190527</vt:lpstr>
      <vt:lpstr>3_GU_PPTMall_190527</vt:lpstr>
      <vt:lpstr>Läkemedelsbehandling vid Personlighetssyndrom:  Dags att ompröva riktlinjerna?</vt:lpstr>
      <vt:lpstr>Agenda</vt:lpstr>
      <vt:lpstr>Myter om läkemedelsbehandling vid PS</vt:lpstr>
      <vt:lpstr>Brist på evidens eller otillräcklig forskning?</vt:lpstr>
      <vt:lpstr>Rekommendationer och riktlinjer: två modeller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Exempel om Lamotriginbehandling: vanlig, lågdoserad och kortvarig</vt:lpstr>
      <vt:lpstr>PowerPoint-presentation</vt:lpstr>
      <vt:lpstr>Skamtriangel</vt:lpstr>
      <vt:lpstr>Dags att ompröva riktlinjerna?</vt:lpstr>
      <vt:lpstr>Tack! flavio.di.leone@vgregion.se www.linkedin.com/in/flaviodileone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Flavio Di Leone</dc:creator>
  <cp:lastModifiedBy>Flavio Di Leone</cp:lastModifiedBy>
  <cp:revision>1</cp:revision>
  <dcterms:created xsi:type="dcterms:W3CDTF">2026-04-22T11:21:38Z</dcterms:created>
  <dcterms:modified xsi:type="dcterms:W3CDTF">2026-05-03T14:47:44Z</dcterms:modified>
</cp:coreProperties>
</file>