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Thelin" initials="ET" lastIdx="3" clrIdx="0">
    <p:extLst>
      <p:ext uri="{19B8F6BF-5375-455C-9EA6-DF929625EA0E}">
        <p15:presenceInfo xmlns:p15="http://schemas.microsoft.com/office/powerpoint/2012/main" userId="f1763caf090a8b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07510"/>
    <a:srgbClr val="99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7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v-SE"/>
              <a:t>Senast uppdaterat 2010-01-28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7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D33683F-9DA6-4C43-B585-84F559A0862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982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7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5192"/>
            <a:ext cx="5438774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v-SE"/>
              <a:t>Senast uppdaterat 2010-01-28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7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8317B6-1D6C-4233-A78B-040EB491E12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0833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ea typeface="ＭＳ Ｐゴシック" pitchFamily="34" charset="-128"/>
              </a:rPr>
              <a:t>Senast uppdaterat 2010-01-28</a:t>
            </a:r>
          </a:p>
        </p:txBody>
      </p:sp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BFE12-5991-4A95-BB1B-1A9AF7AAD167}" type="slidenum">
              <a:rPr lang="sv-SE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sv-SE">
              <a:ea typeface="ＭＳ Ｐゴシック" pitchFamily="34" charset="-128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1A25-93CB-43B5-9760-91477A760FA7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3B98-532A-4CDA-927A-DB590C065A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09ED-A937-4D4F-A27E-1630AD546888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D8C52-EADF-4156-AE70-C6E0A8B5553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4F33-9E11-4FD1-BE7A-C408CF61984A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5B11-662C-4006-9746-A59C98324D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C2DBD-597C-4D9D-8345-85FD28BA574E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A477-F855-4032-884A-71CAE2555A3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76D2D-55A1-45D8-8C78-713B2B7D2F8D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BC15A-618F-434B-A78A-23D66F03738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5819E-70A6-4546-804D-88CAB5E76AA2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BA5-A032-4E24-B30F-F81A6DC838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4947C-B349-4727-9C3D-A33955EDD37E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AAEB-0618-4AB2-A575-BC8ECCAF7ED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39E93-CC83-4FFB-BE5E-425AE83E4020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FB1E0-733C-4E08-BCED-AF5349EC63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371E-489D-40E7-A3BE-D6381313A79E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4350E-FA9C-4A52-981A-63DB7C9450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60082-B720-4205-A99C-57192CD1FDB1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7FBB-E0E6-490A-99F6-8922BCF5088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1E6D-CD6B-44F0-950C-8E5A2A0D15CA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1D0CF-C606-42DA-84EB-10C18FBB35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5A25B20-40E9-41A6-B254-88B9FE00AD2F}" type="datetime1">
              <a:rPr lang="sv-SE" smtClean="0"/>
              <a:pPr>
                <a:defRPr/>
              </a:pPr>
              <a:t>2022-06-28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75A43C4-CFDF-45E0-A5CF-4BD9096903C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0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723279"/>
              </p:ext>
            </p:extLst>
          </p:nvPr>
        </p:nvGraphicFramePr>
        <p:xfrm>
          <a:off x="380662" y="969707"/>
          <a:ext cx="8306138" cy="5369232"/>
        </p:xfrm>
        <a:graphic>
          <a:graphicData uri="http://schemas.openxmlformats.org/drawingml/2006/table">
            <a:tbl>
              <a:tblPr/>
              <a:tblGrid>
                <a:gridCol w="1675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6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8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MÅNDAG </a:t>
                      </a: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TISDAG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ONSDAG 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TORSDAG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FREDAG </a:t>
                      </a:r>
                      <a:endParaRPr kumimoji="0" 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33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08.30 – 10:00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Upprop, Kursinfo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(Obligatoriskt)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10.15-12.00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Neurologisk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Symptomlära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LUNCH 12.00-13.00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13.00- 14:15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Neurologisk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Symptomlära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14:30-16:30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Epilepsi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08.15 – 09:30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Basal neurologstatus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09.45-10:45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Muskelsjukdomar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11:00 – 12:00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Polyneuropatier</a:t>
                      </a: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LUNCH 12.00-13.00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13:00 – 14:30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Hjärntumörer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14:45 – 15:00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Säkerhetsutrustning </a:t>
                      </a:r>
                      <a:r>
                        <a:rPr kumimoji="0" lang="sv-SE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p.g.a</a:t>
                      </a: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Covid-19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15:00-16:00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 och miljöfaktorer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Neurologiska kliniken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Akademiska </a:t>
                      </a:r>
                      <a:r>
                        <a:rPr kumimoji="0" lang="sv-SE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sjh</a:t>
                      </a:r>
                      <a:r>
                        <a:rPr kumimoji="0" lang="sv-SE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Uppsala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08.00-09:15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Akut neurologi</a:t>
                      </a: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</a:t>
                      </a: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09:30-10:30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Amyotrofisk lateral skleros (ALS)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10:30 – 12:00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Huvudvärk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LUNCH 12.00-13.00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13.00-14.00</a:t>
                      </a:r>
                      <a:br>
                        <a:rPr kumimoji="0" lang="sv-SE" sz="11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Basal neurovetenskap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14.00-14:45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Perifiera</a:t>
                      </a: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nervskador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15:00-16:30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Neurostatus</a:t>
                      </a:r>
                      <a:r>
                        <a:rPr kumimoji="0" lang="sv-SE" sz="11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- praktisk övning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Neurologmottagningen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Karolinska vägen 37A,QD62,SOLNA Solna</a:t>
                      </a: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09.00-12.00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Stroke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LUNCH 12.00-13.00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13.00-14.00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Multipel Scleros (MS)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14.15-15.15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Myastenia Gravis (MG)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08.00-08.45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Behandling av neurologiska symtom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09.15-10.15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Koma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10.30-12.00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Ryggmärgsskador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LUNCH 12.00-13.00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13.00 – 15.00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Rörelsesjukdomar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36" marR="914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0" name="Text Box 67"/>
          <p:cNvSpPr txBox="1">
            <a:spLocks noChangeArrowheads="1"/>
          </p:cNvSpPr>
          <p:nvPr/>
        </p:nvSpPr>
        <p:spPr bwMode="auto">
          <a:xfrm>
            <a:off x="1187624" y="263629"/>
            <a:ext cx="676875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b="1" dirty="0"/>
              <a:t>	             Huvudschema Neurologi</a:t>
            </a:r>
          </a:p>
          <a:p>
            <a:pPr>
              <a:spcBef>
                <a:spcPct val="50000"/>
              </a:spcBef>
            </a:pPr>
            <a:r>
              <a:rPr lang="sv-SE" sz="1400" b="1" dirty="0"/>
              <a:t>                   Information om lokal för föreläsningarna finns i Canvas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03B98-532A-4CDA-927A-DB590C065A17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0" name="Group 22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7891846"/>
              </p:ext>
            </p:extLst>
          </p:nvPr>
        </p:nvGraphicFramePr>
        <p:xfrm>
          <a:off x="682940" y="65534"/>
          <a:ext cx="8064897" cy="3219450"/>
        </p:xfrm>
        <a:graphic>
          <a:graphicData uri="http://schemas.openxmlformats.org/drawingml/2006/table">
            <a:tbl>
              <a:tblPr/>
              <a:tblGrid>
                <a:gridCol w="161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MÅNDAG </a:t>
                      </a:r>
                      <a:endParaRPr kumimoji="0" lang="sv-S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TISDAG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ONSDAG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TORSDAG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FREDAG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0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 (A, B &amp; C):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Neuroradiologi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</a:t>
                      </a:r>
                      <a:r>
                        <a:rPr kumimoji="0" lang="sv-SE" sz="11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C8:22Öhmanrummet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 (D, E &amp; F):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Neuroradiologi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</a:t>
                      </a:r>
                      <a:r>
                        <a:rPr kumimoji="0" lang="sv-SE" sz="11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(Lokal B 4:20a)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14:30-16.00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Neurologifall 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 och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NEUROKIR DAG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separat 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 och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NEUROKIR DAG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separat 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04" name="Group 2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7230216"/>
              </p:ext>
            </p:extLst>
          </p:nvPr>
        </p:nvGraphicFramePr>
        <p:xfrm>
          <a:off x="706604" y="2996952"/>
          <a:ext cx="8064897" cy="3065016"/>
        </p:xfrm>
        <a:graphic>
          <a:graphicData uri="http://schemas.openxmlformats.org/drawingml/2006/table">
            <a:tbl>
              <a:tblPr/>
              <a:tblGrid>
                <a:gridCol w="1613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MÅNDAG </a:t>
                      </a:r>
                      <a:endParaRPr kumimoji="0" lang="sv-S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TISDAG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ONSDAG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TORSDAG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FREDAG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7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14:30-16.00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Neurologifall 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995889" y="6439852"/>
            <a:ext cx="2133600" cy="476250"/>
          </a:xfrm>
        </p:spPr>
        <p:txBody>
          <a:bodyPr/>
          <a:lstStyle/>
          <a:p>
            <a:pPr>
              <a:defRPr/>
            </a:pPr>
            <a:fld id="{11096BA5-A032-4E24-B30F-F81A6DC8387C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00" name="Group 22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6072338"/>
              </p:ext>
            </p:extLst>
          </p:nvPr>
        </p:nvGraphicFramePr>
        <p:xfrm>
          <a:off x="683568" y="44624"/>
          <a:ext cx="8036235" cy="3285071"/>
        </p:xfrm>
        <a:graphic>
          <a:graphicData uri="http://schemas.openxmlformats.org/drawingml/2006/table">
            <a:tbl>
              <a:tblPr/>
              <a:tblGrid>
                <a:gridCol w="1627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MÅNDAG </a:t>
                      </a:r>
                      <a:endParaRPr kumimoji="0" lang="sv-S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TISDAG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ONSDAG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TORSDAG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FREDAG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7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14:30-16.00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Neurologifall 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Sara Melin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 &amp; 2: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14:30-16:00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Neurofysiologi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Rehabmedicin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separat schema</a:t>
                      </a: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Kristi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Himmelsfärdsdag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INLÄSNING</a:t>
                      </a: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04" name="Group 23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6806177"/>
              </p:ext>
            </p:extLst>
          </p:nvPr>
        </p:nvGraphicFramePr>
        <p:xfrm>
          <a:off x="683568" y="2996952"/>
          <a:ext cx="8036234" cy="3250994"/>
        </p:xfrm>
        <a:graphic>
          <a:graphicData uri="http://schemas.openxmlformats.org/drawingml/2006/table">
            <a:tbl>
              <a:tblPr/>
              <a:tblGrid>
                <a:gridCol w="163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7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  MÅNDAG </a:t>
                      </a:r>
                      <a:endParaRPr kumimoji="0" lang="sv-SE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TISDAG 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ONSDAG 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TORSDAG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FREDAG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2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14:30-16.00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Neurologifall 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Sara Melin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14:30-16.00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Neurologifall 3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Stanislav Beniaminov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Primärvårdsplacering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INTEGRATIONSDAG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948264" y="6411277"/>
            <a:ext cx="2133600" cy="476250"/>
          </a:xfrm>
        </p:spPr>
        <p:txBody>
          <a:bodyPr/>
          <a:lstStyle/>
          <a:p>
            <a:pPr>
              <a:defRPr/>
            </a:pPr>
            <a:fld id="{11096BA5-A032-4E24-B30F-F81A6DC8387C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773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4350E-FA9C-4A52-981A-63DB7C945069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graphicFrame>
        <p:nvGraphicFramePr>
          <p:cNvPr id="7" name="Group 2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120241"/>
              </p:ext>
            </p:extLst>
          </p:nvPr>
        </p:nvGraphicFramePr>
        <p:xfrm>
          <a:off x="683568" y="44624"/>
          <a:ext cx="8036235" cy="3285071"/>
        </p:xfrm>
        <a:graphic>
          <a:graphicData uri="http://schemas.openxmlformats.org/drawingml/2006/table">
            <a:tbl>
              <a:tblPr/>
              <a:tblGrid>
                <a:gridCol w="1627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 MÅNDAG </a:t>
                      </a:r>
                      <a:endParaRPr kumimoji="0" lang="sv-S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 TISDAG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 ONSDAG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  TORSDAG 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   FREDAG </a:t>
                      </a: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07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14:30-16.00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Seminarium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Neurologifall 3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Stefan Sennfält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</a:b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1: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Grupp 2: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08.00-14.00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Se Placeringsschema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INLÄSNING</a:t>
                      </a: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INLÄSNING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Times New Roman" charset="0"/>
                        </a:rPr>
                        <a:t> SKRIFTLIGT PROV</a:t>
                      </a:r>
                    </a:p>
                  </a:txBody>
                  <a:tcPr marL="91449" marR="91449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102950</TotalTime>
  <Words>463</Words>
  <Application>Microsoft Office PowerPoint</Application>
  <PresentationFormat>Bildspel på skärmen (4:3)</PresentationFormat>
  <Paragraphs>349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</vt:vector>
  </TitlesOfParts>
  <Company>Karolinska Universitetssjukhuset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1SK2</dc:creator>
  <cp:lastModifiedBy>Marie-Louise Toresson Wingårdh</cp:lastModifiedBy>
  <cp:revision>1294</cp:revision>
  <cp:lastPrinted>2021-03-22T14:50:49Z</cp:lastPrinted>
  <dcterms:created xsi:type="dcterms:W3CDTF">2012-01-31T21:58:38Z</dcterms:created>
  <dcterms:modified xsi:type="dcterms:W3CDTF">2022-06-28T07:28:56Z</dcterms:modified>
</cp:coreProperties>
</file>